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3716000" cx="13716000"/>
  <p:notesSz cx="6858000" cy="9144000"/>
  <p:embeddedFontLst>
    <p:embeddedFont>
      <p:font typeface="Play"/>
      <p:regular r:id="rId11"/>
      <p:bold r:id="rId12"/>
    </p:embeddedFont>
    <p:embeddedFont>
      <p:font typeface="Geologica Medium"/>
      <p:regular r:id="rId13"/>
      <p:bold r:id="rId14"/>
    </p:embeddedFont>
    <p:embeddedFont>
      <p:font typeface="Geologica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tYBr2hL8Vcc9hKEpu2ObF8D+E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font" Target="fonts/Play-regular.fntdata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GeologicaMedium-regular.fntdata"/><Relationship Id="rId12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eologica-regular.fntdata"/><Relationship Id="rId14" Type="http://schemas.openxmlformats.org/officeDocument/2006/relationships/font" Target="fonts/GeologicaMedium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Geologica-bold.fntdata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942976" y="3651250"/>
            <a:ext cx="1183005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506663" y="2087563"/>
            <a:ext cx="8702676" cy="1183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5482433" y="5063331"/>
            <a:ext cx="11623676" cy="2957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-518318" y="2191544"/>
            <a:ext cx="11623676" cy="8701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028700" y="2244726"/>
            <a:ext cx="11658600" cy="4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714500" y="7204076"/>
            <a:ext cx="10287000" cy="331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935832" y="3419480"/>
            <a:ext cx="11830050" cy="5705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935832" y="9178930"/>
            <a:ext cx="11830050" cy="300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3600"/>
              <a:buNone/>
              <a:defRPr sz="36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3000"/>
              <a:buNone/>
              <a:defRPr sz="3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700"/>
              <a:buNone/>
              <a:defRPr sz="27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942975" y="3651250"/>
            <a:ext cx="58293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943725" y="3651250"/>
            <a:ext cx="58293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944762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944764" y="3362326"/>
            <a:ext cx="5802510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944764" y="5010150"/>
            <a:ext cx="5802510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943727" y="3362326"/>
            <a:ext cx="5831087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943727" y="5010150"/>
            <a:ext cx="5831087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944763" y="914400"/>
            <a:ext cx="442376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831088" y="1974854"/>
            <a:ext cx="6943725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944763" y="4114800"/>
            <a:ext cx="4423767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944763" y="914400"/>
            <a:ext cx="442376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831088" y="1974854"/>
            <a:ext cx="6943725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944763" y="4114800"/>
            <a:ext cx="4423767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  <a:defRPr b="0" i="0" sz="66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942976" y="3651250"/>
            <a:ext cx="1183005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942976" y="730254"/>
            <a:ext cx="11830050" cy="1993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Open Sans"/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How to Use This Template</a:t>
            </a:r>
            <a:endParaRPr/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942976" y="2723322"/>
            <a:ext cx="11830050" cy="6102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17" lvl="0" marL="34291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On slides 2 and 6, replace the bracketed text with your text. </a:t>
            </a:r>
            <a:endParaRPr/>
          </a:p>
          <a:p>
            <a:pPr indent="-342917" lvl="0" marL="342917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Go to File &gt; Export.</a:t>
            </a:r>
            <a:endParaRPr/>
          </a:p>
          <a:p>
            <a:pPr indent="-342917" lvl="0" marL="342917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Choose the folder for your exports.</a:t>
            </a:r>
            <a:endParaRPr/>
          </a:p>
          <a:p>
            <a:pPr indent="-342917" lvl="0" marL="342917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In the File Format field, select JPEG.</a:t>
            </a:r>
            <a:endParaRPr/>
          </a:p>
          <a:p>
            <a:pPr indent="-342917" lvl="0" marL="342917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Select “Save Every Slide” and ensure the width and height are at 1080 px.</a:t>
            </a:r>
            <a:endParaRPr/>
          </a:p>
          <a:p>
            <a:pPr indent="-342917" lvl="0" marL="342917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Click Export.</a:t>
            </a:r>
            <a:endParaRPr/>
          </a:p>
          <a:p>
            <a:pPr indent="-76217" lvl="0" marL="342917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screenshot of a phone&#10;&#10;Description automatically generated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8495" y="9053303"/>
            <a:ext cx="9739010" cy="353142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"/>
            <a:ext cx="13716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070426" y="8963598"/>
            <a:ext cx="11575200" cy="954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38100">
              <a:srgbClr val="000000">
                <a:alpha val="75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[insert location and time here].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13716001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13716001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13716001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1371600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1325842" y="4113304"/>
            <a:ext cx="7778403" cy="26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[insert relevant website/points of contact info].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2024-07-19T18:30:14Z</dcterms:created>
  <dc:creator>Kelly Giardino</dc:creator>
</cp:coreProperties>
</file>