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5" r:id="rId5"/>
  </p:sldMasterIdLst>
  <p:notesMasterIdLst>
    <p:notesMasterId r:id="rId23"/>
  </p:notesMasterIdLst>
  <p:sldIdLst>
    <p:sldId id="1832" r:id="rId6"/>
    <p:sldId id="322" r:id="rId7"/>
    <p:sldId id="430" r:id="rId8"/>
    <p:sldId id="600" r:id="rId9"/>
    <p:sldId id="1830" r:id="rId10"/>
    <p:sldId id="1826" r:id="rId11"/>
    <p:sldId id="1825" r:id="rId12"/>
    <p:sldId id="266" r:id="rId13"/>
    <p:sldId id="263" r:id="rId14"/>
    <p:sldId id="269" r:id="rId15"/>
    <p:sldId id="520" r:id="rId16"/>
    <p:sldId id="1828" r:id="rId17"/>
    <p:sldId id="1833" r:id="rId18"/>
    <p:sldId id="1834" r:id="rId19"/>
    <p:sldId id="574" r:id="rId20"/>
    <p:sldId id="573" r:id="rId21"/>
    <p:sldId id="183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BCDC8-C95F-4F7F-84FA-8AB34FD14131}" v="3199" dt="2023-04-19T14:51:09.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BB1C8C6E-ABDB-4462-81AC-D6BA5ABE9A49}"/>
    <pc:docChg chg="modSld">
      <pc:chgData name="Ponder, Marilyn (CDC/DDID/NCEZID/DHQP) (CTR)" userId="3999cd6a-e61a-4ada-a4ca-391c3b117a90" providerId="ADAL" clId="{BB1C8C6E-ABDB-4462-81AC-D6BA5ABE9A49}" dt="2023-04-07T14:50:11.731" v="4" actId="207"/>
      <pc:docMkLst>
        <pc:docMk/>
      </pc:docMkLst>
      <pc:sldChg chg="modSp mod">
        <pc:chgData name="Ponder, Marilyn (CDC/DDID/NCEZID/DHQP) (CTR)" userId="3999cd6a-e61a-4ada-a4ca-391c3b117a90" providerId="ADAL" clId="{BB1C8C6E-ABDB-4462-81AC-D6BA5ABE9A49}" dt="2023-04-07T14:49:43.925" v="2" actId="1076"/>
        <pc:sldMkLst>
          <pc:docMk/>
          <pc:sldMk cId="1648284356" sldId="430"/>
        </pc:sldMkLst>
        <pc:spChg chg="mod">
          <ac:chgData name="Ponder, Marilyn (CDC/DDID/NCEZID/DHQP) (CTR)" userId="3999cd6a-e61a-4ada-a4ca-391c3b117a90" providerId="ADAL" clId="{BB1C8C6E-ABDB-4462-81AC-D6BA5ABE9A49}" dt="2023-04-07T14:49:43.925" v="2" actId="1076"/>
          <ac:spMkLst>
            <pc:docMk/>
            <pc:sldMk cId="1648284356" sldId="430"/>
            <ac:spMk id="5" creationId="{9747E300-8B85-43B8-8237-F0D7F15BCC92}"/>
          </ac:spMkLst>
        </pc:spChg>
      </pc:sldChg>
      <pc:sldChg chg="modSp mod">
        <pc:chgData name="Ponder, Marilyn (CDC/DDID/NCEZID/DHQP) (CTR)" userId="3999cd6a-e61a-4ada-a4ca-391c3b117a90" providerId="ADAL" clId="{BB1C8C6E-ABDB-4462-81AC-D6BA5ABE9A49}" dt="2023-04-07T14:50:11.731" v="4" actId="207"/>
        <pc:sldMkLst>
          <pc:docMk/>
          <pc:sldMk cId="1623015930" sldId="573"/>
        </pc:sldMkLst>
        <pc:spChg chg="mod">
          <ac:chgData name="Ponder, Marilyn (CDC/DDID/NCEZID/DHQP) (CTR)" userId="3999cd6a-e61a-4ada-a4ca-391c3b117a90" providerId="ADAL" clId="{BB1C8C6E-ABDB-4462-81AC-D6BA5ABE9A49}" dt="2023-04-07T14:50:11.731" v="4" actId="207"/>
          <ac:spMkLst>
            <pc:docMk/>
            <pc:sldMk cId="1623015930" sldId="573"/>
            <ac:spMk id="3" creationId="{A811B1FF-F520-40DD-95A1-B911A4657450}"/>
          </ac:spMkLst>
        </pc:spChg>
      </pc:sldChg>
    </pc:docChg>
  </pc:docChgLst>
  <pc:docChgLst>
    <pc:chgData name="Ponder, Marilyn (CDC/DDID/NCEZID/DHQP) (CTR)" userId="3999cd6a-e61a-4ada-a4ca-391c3b117a90" providerId="ADAL" clId="{2B3BCDC8-C95F-4F7F-84FA-8AB34FD14131}"/>
    <pc:docChg chg="modSld">
      <pc:chgData name="Ponder, Marilyn (CDC/DDID/NCEZID/DHQP) (CTR)" userId="3999cd6a-e61a-4ada-a4ca-391c3b117a90" providerId="ADAL" clId="{2B3BCDC8-C95F-4F7F-84FA-8AB34FD14131}" dt="2023-04-19T14:51:48.515" v="3205" actId="207"/>
      <pc:docMkLst>
        <pc:docMk/>
      </pc:docMkLst>
      <pc:sldChg chg="modSp mod">
        <pc:chgData name="Ponder, Marilyn (CDC/DDID/NCEZID/DHQP) (CTR)" userId="3999cd6a-e61a-4ada-a4ca-391c3b117a90" providerId="ADAL" clId="{2B3BCDC8-C95F-4F7F-84FA-8AB34FD14131}" dt="2023-04-19T14:51:29.877" v="3201" actId="207"/>
        <pc:sldMkLst>
          <pc:docMk/>
          <pc:sldMk cId="3449784861" sldId="263"/>
        </pc:sldMkLst>
        <pc:spChg chg="mod">
          <ac:chgData name="Ponder, Marilyn (CDC/DDID/NCEZID/DHQP) (CTR)" userId="3999cd6a-e61a-4ada-a4ca-391c3b117a90" providerId="ADAL" clId="{2B3BCDC8-C95F-4F7F-84FA-8AB34FD14131}" dt="2023-04-19T14:51:29.877" v="3201" actId="207"/>
          <ac:spMkLst>
            <pc:docMk/>
            <pc:sldMk cId="3449784861" sldId="263"/>
            <ac:spMk id="10" creationId="{79D5FCAE-E735-43CA-9EBD-B7B5B97FAFF7}"/>
          </ac:spMkLst>
        </pc:spChg>
        <pc:picChg chg="mod">
          <ac:chgData name="Ponder, Marilyn (CDC/DDID/NCEZID/DHQP) (CTR)" userId="3999cd6a-e61a-4ada-a4ca-391c3b117a90" providerId="ADAL" clId="{2B3BCDC8-C95F-4F7F-84FA-8AB34FD14131}" dt="2023-04-13T18:47:34.693" v="1347" actId="962"/>
          <ac:picMkLst>
            <pc:docMk/>
            <pc:sldMk cId="3449784861" sldId="263"/>
            <ac:picMk id="3" creationId="{B8834600-AAA0-4800-820E-E720AE714692}"/>
          </ac:picMkLst>
        </pc:picChg>
        <pc:picChg chg="mod">
          <ac:chgData name="Ponder, Marilyn (CDC/DDID/NCEZID/DHQP) (CTR)" userId="3999cd6a-e61a-4ada-a4ca-391c3b117a90" providerId="ADAL" clId="{2B3BCDC8-C95F-4F7F-84FA-8AB34FD14131}" dt="2023-04-13T18:46:39.120" v="883" actId="962"/>
          <ac:picMkLst>
            <pc:docMk/>
            <pc:sldMk cId="3449784861" sldId="263"/>
            <ac:picMk id="7" creationId="{8B1D95F9-E25A-47CF-9BE6-0A1E99B8F710}"/>
          </ac:picMkLst>
        </pc:picChg>
      </pc:sldChg>
      <pc:sldChg chg="delSp modSp mod">
        <pc:chgData name="Ponder, Marilyn (CDC/DDID/NCEZID/DHQP) (CTR)" userId="3999cd6a-e61a-4ada-a4ca-391c3b117a90" providerId="ADAL" clId="{2B3BCDC8-C95F-4F7F-84FA-8AB34FD14131}" dt="2023-04-19T14:51:38.194" v="3203" actId="207"/>
        <pc:sldMkLst>
          <pc:docMk/>
          <pc:sldMk cId="3468357782" sldId="266"/>
        </pc:sldMkLst>
        <pc:spChg chg="mod">
          <ac:chgData name="Ponder, Marilyn (CDC/DDID/NCEZID/DHQP) (CTR)" userId="3999cd6a-e61a-4ada-a4ca-391c3b117a90" providerId="ADAL" clId="{2B3BCDC8-C95F-4F7F-84FA-8AB34FD14131}" dt="2023-04-19T14:51:38.194" v="3203" actId="207"/>
          <ac:spMkLst>
            <pc:docMk/>
            <pc:sldMk cId="3468357782" sldId="266"/>
            <ac:spMk id="4" creationId="{13845D50-67A6-4F22-BA3D-C9AEA1780A15}"/>
          </ac:spMkLst>
        </pc:spChg>
        <pc:spChg chg="del">
          <ac:chgData name="Ponder, Marilyn (CDC/DDID/NCEZID/DHQP) (CTR)" userId="3999cd6a-e61a-4ada-a4ca-391c3b117a90" providerId="ADAL" clId="{2B3BCDC8-C95F-4F7F-84FA-8AB34FD14131}" dt="2023-04-13T18:40:48.180" v="43" actId="478"/>
          <ac:spMkLst>
            <pc:docMk/>
            <pc:sldMk cId="3468357782" sldId="266"/>
            <ac:spMk id="5" creationId="{7ABDDD2A-E5FA-BD70-3A6C-66CE57E7BA78}"/>
          </ac:spMkLst>
        </pc:spChg>
        <pc:spChg chg="mod">
          <ac:chgData name="Ponder, Marilyn (CDC/DDID/NCEZID/DHQP) (CTR)" userId="3999cd6a-e61a-4ada-a4ca-391c3b117a90" providerId="ADAL" clId="{2B3BCDC8-C95F-4F7F-84FA-8AB34FD14131}" dt="2023-04-19T14:51:33.725" v="3202" actId="207"/>
          <ac:spMkLst>
            <pc:docMk/>
            <pc:sldMk cId="3468357782" sldId="266"/>
            <ac:spMk id="10" creationId="{79D5FCAE-E735-43CA-9EBD-B7B5B97FAFF7}"/>
          </ac:spMkLst>
        </pc:spChg>
        <pc:grpChg chg="mod ord">
          <ac:chgData name="Ponder, Marilyn (CDC/DDID/NCEZID/DHQP) (CTR)" userId="3999cd6a-e61a-4ada-a4ca-391c3b117a90" providerId="ADAL" clId="{2B3BCDC8-C95F-4F7F-84FA-8AB34FD14131}" dt="2023-04-18T17:55:22.731" v="3194"/>
          <ac:grpSpMkLst>
            <pc:docMk/>
            <pc:sldMk cId="3468357782" sldId="266"/>
            <ac:grpSpMk id="6" creationId="{1B86654E-3D7A-4BCB-B9A4-4BE8229CB6EF}"/>
          </ac:grpSpMkLst>
        </pc:grpChg>
      </pc:sldChg>
      <pc:sldChg chg="delSp modSp mod">
        <pc:chgData name="Ponder, Marilyn (CDC/DDID/NCEZID/DHQP) (CTR)" userId="3999cd6a-e61a-4ada-a4ca-391c3b117a90" providerId="ADAL" clId="{2B3BCDC8-C95F-4F7F-84FA-8AB34FD14131}" dt="2023-04-18T17:55:42.020" v="3196" actId="962"/>
        <pc:sldMkLst>
          <pc:docMk/>
          <pc:sldMk cId="2559210769" sldId="269"/>
        </pc:sldMkLst>
        <pc:spChg chg="del">
          <ac:chgData name="Ponder, Marilyn (CDC/DDID/NCEZID/DHQP) (CTR)" userId="3999cd6a-e61a-4ada-a4ca-391c3b117a90" providerId="ADAL" clId="{2B3BCDC8-C95F-4F7F-84FA-8AB34FD14131}" dt="2023-04-13T18:41:37.675" v="49" actId="478"/>
          <ac:spMkLst>
            <pc:docMk/>
            <pc:sldMk cId="2559210769" sldId="269"/>
            <ac:spMk id="4" creationId="{A2F266E2-8C82-4CDE-B2E9-0C4EC69CC4E9}"/>
          </ac:spMkLst>
        </pc:spChg>
        <pc:spChg chg="del">
          <ac:chgData name="Ponder, Marilyn (CDC/DDID/NCEZID/DHQP) (CTR)" userId="3999cd6a-e61a-4ada-a4ca-391c3b117a90" providerId="ADAL" clId="{2B3BCDC8-C95F-4F7F-84FA-8AB34FD14131}" dt="2023-04-13T18:41:31.044" v="48" actId="478"/>
          <ac:spMkLst>
            <pc:docMk/>
            <pc:sldMk cId="2559210769" sldId="269"/>
            <ac:spMk id="5" creationId="{7ABDDD2A-E5FA-BD70-3A6C-66CE57E7BA78}"/>
          </ac:spMkLst>
        </pc:spChg>
        <pc:spChg chg="mod">
          <ac:chgData name="Ponder, Marilyn (CDC/DDID/NCEZID/DHQP) (CTR)" userId="3999cd6a-e61a-4ada-a4ca-391c3b117a90" providerId="ADAL" clId="{2B3BCDC8-C95F-4F7F-84FA-8AB34FD14131}" dt="2023-04-13T18:41:21.899" v="47" actId="207"/>
          <ac:spMkLst>
            <pc:docMk/>
            <pc:sldMk cId="2559210769" sldId="269"/>
            <ac:spMk id="10" creationId="{79D5FCAE-E735-43CA-9EBD-B7B5B97FAFF7}"/>
          </ac:spMkLst>
        </pc:spChg>
        <pc:picChg chg="mod ord">
          <ac:chgData name="Ponder, Marilyn (CDC/DDID/NCEZID/DHQP) (CTR)" userId="3999cd6a-e61a-4ada-a4ca-391c3b117a90" providerId="ADAL" clId="{2B3BCDC8-C95F-4F7F-84FA-8AB34FD14131}" dt="2023-04-18T17:55:42.020" v="3196" actId="962"/>
          <ac:picMkLst>
            <pc:docMk/>
            <pc:sldMk cId="2559210769" sldId="269"/>
            <ac:picMk id="7" creationId="{08065081-08ED-49F7-B9D6-D01E4E32E776}"/>
          </ac:picMkLst>
        </pc:picChg>
      </pc:sldChg>
      <pc:sldChg chg="modSp mod">
        <pc:chgData name="Ponder, Marilyn (CDC/DDID/NCEZID/DHQP) (CTR)" userId="3999cd6a-e61a-4ada-a4ca-391c3b117a90" providerId="ADAL" clId="{2B3BCDC8-C95F-4F7F-84FA-8AB34FD14131}" dt="2023-04-19T14:51:43.826" v="3204" actId="207"/>
        <pc:sldMkLst>
          <pc:docMk/>
          <pc:sldMk cId="1600255704" sldId="520"/>
        </pc:sldMkLst>
        <pc:spChg chg="mod">
          <ac:chgData name="Ponder, Marilyn (CDC/DDID/NCEZID/DHQP) (CTR)" userId="3999cd6a-e61a-4ada-a4ca-391c3b117a90" providerId="ADAL" clId="{2B3BCDC8-C95F-4F7F-84FA-8AB34FD14131}" dt="2023-04-19T14:51:43.826" v="3204" actId="207"/>
          <ac:spMkLst>
            <pc:docMk/>
            <pc:sldMk cId="1600255704" sldId="520"/>
            <ac:spMk id="2" creationId="{DCD4877E-2C2A-468B-AD5B-F9F24F335850}"/>
          </ac:spMkLst>
        </pc:spChg>
        <pc:spChg chg="mod">
          <ac:chgData name="Ponder, Marilyn (CDC/DDID/NCEZID/DHQP) (CTR)" userId="3999cd6a-e61a-4ada-a4ca-391c3b117a90" providerId="ADAL" clId="{2B3BCDC8-C95F-4F7F-84FA-8AB34FD14131}" dt="2023-04-13T18:48:52.199" v="1662" actId="962"/>
          <ac:spMkLst>
            <pc:docMk/>
            <pc:sldMk cId="1600255704" sldId="520"/>
            <ac:spMk id="5" creationId="{05FC1EEA-D7BD-4318-946B-4126F5C7BCA2}"/>
          </ac:spMkLst>
        </pc:spChg>
        <pc:spChg chg="mod">
          <ac:chgData name="Ponder, Marilyn (CDC/DDID/NCEZID/DHQP) (CTR)" userId="3999cd6a-e61a-4ada-a4ca-391c3b117a90" providerId="ADAL" clId="{2B3BCDC8-C95F-4F7F-84FA-8AB34FD14131}" dt="2023-04-13T18:42:37.577" v="72" actId="962"/>
          <ac:spMkLst>
            <pc:docMk/>
            <pc:sldMk cId="1600255704" sldId="520"/>
            <ac:spMk id="7" creationId="{730E83EE-E4E4-42A7-BA3C-44F7A02404B9}"/>
          </ac:spMkLst>
        </pc:spChg>
        <pc:spChg chg="mod">
          <ac:chgData name="Ponder, Marilyn (CDC/DDID/NCEZID/DHQP) (CTR)" userId="3999cd6a-e61a-4ada-a4ca-391c3b117a90" providerId="ADAL" clId="{2B3BCDC8-C95F-4F7F-84FA-8AB34FD14131}" dt="2023-04-13T18:42:38.530" v="73" actId="962"/>
          <ac:spMkLst>
            <pc:docMk/>
            <pc:sldMk cId="1600255704" sldId="520"/>
            <ac:spMk id="8" creationId="{05FBC0AA-2C01-45B3-9E20-2C08A225A9A6}"/>
          </ac:spMkLst>
        </pc:spChg>
        <pc:spChg chg="mod">
          <ac:chgData name="Ponder, Marilyn (CDC/DDID/NCEZID/DHQP) (CTR)" userId="3999cd6a-e61a-4ada-a4ca-391c3b117a90" providerId="ADAL" clId="{2B3BCDC8-C95F-4F7F-84FA-8AB34FD14131}" dt="2023-04-13T18:42:39.580" v="74" actId="962"/>
          <ac:spMkLst>
            <pc:docMk/>
            <pc:sldMk cId="1600255704" sldId="520"/>
            <ac:spMk id="9" creationId="{6672B2A0-00F5-47F4-9751-C1752485E7F0}"/>
          </ac:spMkLst>
        </pc:spChg>
        <pc:spChg chg="mod">
          <ac:chgData name="Ponder, Marilyn (CDC/DDID/NCEZID/DHQP) (CTR)" userId="3999cd6a-e61a-4ada-a4ca-391c3b117a90" providerId="ADAL" clId="{2B3BCDC8-C95F-4F7F-84FA-8AB34FD14131}" dt="2023-04-13T18:42:40.959" v="75" actId="962"/>
          <ac:spMkLst>
            <pc:docMk/>
            <pc:sldMk cId="1600255704" sldId="520"/>
            <ac:spMk id="10" creationId="{9821ACED-E394-4D1F-B8D0-BFAAB7D2FB69}"/>
          </ac:spMkLst>
        </pc:spChg>
        <pc:spChg chg="mod">
          <ac:chgData name="Ponder, Marilyn (CDC/DDID/NCEZID/DHQP) (CTR)" userId="3999cd6a-e61a-4ada-a4ca-391c3b117a90" providerId="ADAL" clId="{2B3BCDC8-C95F-4F7F-84FA-8AB34FD14131}" dt="2023-04-13T18:48:17.545" v="1448" actId="962"/>
          <ac:spMkLst>
            <pc:docMk/>
            <pc:sldMk cId="1600255704" sldId="520"/>
            <ac:spMk id="14" creationId="{38E20F93-2FCC-4FB5-AAF2-AF35C069D5F9}"/>
          </ac:spMkLst>
        </pc:spChg>
        <pc:grpChg chg="mod">
          <ac:chgData name="Ponder, Marilyn (CDC/DDID/NCEZID/DHQP) (CTR)" userId="3999cd6a-e61a-4ada-a4ca-391c3b117a90" providerId="ADAL" clId="{2B3BCDC8-C95F-4F7F-84FA-8AB34FD14131}" dt="2023-04-18T17:55:58.630" v="3198" actId="962"/>
          <ac:grpSpMkLst>
            <pc:docMk/>
            <pc:sldMk cId="1600255704" sldId="520"/>
            <ac:grpSpMk id="11" creationId="{0A6FA0A3-0C5C-22C5-9B28-545AAB0C95D4}"/>
          </ac:grpSpMkLst>
        </pc:grpChg>
        <pc:picChg chg="mod">
          <ac:chgData name="Ponder, Marilyn (CDC/DDID/NCEZID/DHQP) (CTR)" userId="3999cd6a-e61a-4ada-a4ca-391c3b117a90" providerId="ADAL" clId="{2B3BCDC8-C95F-4F7F-84FA-8AB34FD14131}" dt="2023-04-13T18:49:58.665" v="2100" actId="962"/>
          <ac:picMkLst>
            <pc:docMk/>
            <pc:sldMk cId="1600255704" sldId="520"/>
            <ac:picMk id="4" creationId="{3C9E1BBC-8C87-46CC-9151-D0B61656402E}"/>
          </ac:picMkLst>
        </pc:picChg>
        <pc:picChg chg="mod">
          <ac:chgData name="Ponder, Marilyn (CDC/DDID/NCEZID/DHQP) (CTR)" userId="3999cd6a-e61a-4ada-a4ca-391c3b117a90" providerId="ADAL" clId="{2B3BCDC8-C95F-4F7F-84FA-8AB34FD14131}" dt="2023-04-18T17:55:52.249" v="3197"/>
          <ac:picMkLst>
            <pc:docMk/>
            <pc:sldMk cId="1600255704" sldId="520"/>
            <ac:picMk id="6" creationId="{09CCBF44-7D65-4E4F-AA0A-0ED4DD0D1623}"/>
          </ac:picMkLst>
        </pc:picChg>
        <pc:picChg chg="mod">
          <ac:chgData name="Ponder, Marilyn (CDC/DDID/NCEZID/DHQP) (CTR)" userId="3999cd6a-e61a-4ada-a4ca-391c3b117a90" providerId="ADAL" clId="{2B3BCDC8-C95F-4F7F-84FA-8AB34FD14131}" dt="2023-04-13T18:42:42.595" v="76" actId="962"/>
          <ac:picMkLst>
            <pc:docMk/>
            <pc:sldMk cId="1600255704" sldId="520"/>
            <ac:picMk id="12" creationId="{1CD7790A-49C5-4294-B0F4-97711CAAE75B}"/>
          </ac:picMkLst>
        </pc:picChg>
      </pc:sldChg>
      <pc:sldChg chg="modSp">
        <pc:chgData name="Ponder, Marilyn (CDC/DDID/NCEZID/DHQP) (CTR)" userId="3999cd6a-e61a-4ada-a4ca-391c3b117a90" providerId="ADAL" clId="{2B3BCDC8-C95F-4F7F-84FA-8AB34FD14131}" dt="2023-04-13T18:43:33.318" v="84"/>
        <pc:sldMkLst>
          <pc:docMk/>
          <pc:sldMk cId="1623015930" sldId="573"/>
        </pc:sldMkLst>
        <pc:spChg chg="mod">
          <ac:chgData name="Ponder, Marilyn (CDC/DDID/NCEZID/DHQP) (CTR)" userId="3999cd6a-e61a-4ada-a4ca-391c3b117a90" providerId="ADAL" clId="{2B3BCDC8-C95F-4F7F-84FA-8AB34FD14131}" dt="2023-04-13T18:43:33.318" v="84"/>
          <ac:spMkLst>
            <pc:docMk/>
            <pc:sldMk cId="1623015930" sldId="573"/>
            <ac:spMk id="2" creationId="{A2CB3404-28AD-4651-92EC-8A28796AF002}"/>
          </ac:spMkLst>
        </pc:spChg>
      </pc:sldChg>
      <pc:sldChg chg="delSp modSp mod">
        <pc:chgData name="Ponder, Marilyn (CDC/DDID/NCEZID/DHQP) (CTR)" userId="3999cd6a-e61a-4ada-a4ca-391c3b117a90" providerId="ADAL" clId="{2B3BCDC8-C95F-4F7F-84FA-8AB34FD14131}" dt="2023-04-19T14:51:25.002" v="3200" actId="207"/>
        <pc:sldMkLst>
          <pc:docMk/>
          <pc:sldMk cId="2050057029" sldId="1825"/>
        </pc:sldMkLst>
        <pc:spChg chg="del">
          <ac:chgData name="Ponder, Marilyn (CDC/DDID/NCEZID/DHQP) (CTR)" userId="3999cd6a-e61a-4ada-a4ca-391c3b117a90" providerId="ADAL" clId="{2B3BCDC8-C95F-4F7F-84FA-8AB34FD14131}" dt="2023-04-13T18:40:36.228" v="42" actId="478"/>
          <ac:spMkLst>
            <pc:docMk/>
            <pc:sldMk cId="2050057029" sldId="1825"/>
            <ac:spMk id="5" creationId="{7ABDDD2A-E5FA-BD70-3A6C-66CE57E7BA78}"/>
          </ac:spMkLst>
        </pc:spChg>
        <pc:spChg chg="mod">
          <ac:chgData name="Ponder, Marilyn (CDC/DDID/NCEZID/DHQP) (CTR)" userId="3999cd6a-e61a-4ada-a4ca-391c3b117a90" providerId="ADAL" clId="{2B3BCDC8-C95F-4F7F-84FA-8AB34FD14131}" dt="2023-04-19T14:51:25.002" v="3200" actId="207"/>
          <ac:spMkLst>
            <pc:docMk/>
            <pc:sldMk cId="2050057029" sldId="1825"/>
            <ac:spMk id="10" creationId="{79D5FCAE-E735-43CA-9EBD-B7B5B97FAFF7}"/>
          </ac:spMkLst>
        </pc:spChg>
        <pc:grpChg chg="mod">
          <ac:chgData name="Ponder, Marilyn (CDC/DDID/NCEZID/DHQP) (CTR)" userId="3999cd6a-e61a-4ada-a4ca-391c3b117a90" providerId="ADAL" clId="{2B3BCDC8-C95F-4F7F-84FA-8AB34FD14131}" dt="2023-04-13T18:45:44.624" v="635" actId="962"/>
          <ac:grpSpMkLst>
            <pc:docMk/>
            <pc:sldMk cId="2050057029" sldId="1825"/>
            <ac:grpSpMk id="19" creationId="{95A3A9AB-7002-4A7F-947B-C1DB367A08A1}"/>
          </ac:grpSpMkLst>
        </pc:grpChg>
        <pc:picChg chg="mod">
          <ac:chgData name="Ponder, Marilyn (CDC/DDID/NCEZID/DHQP) (CTR)" userId="3999cd6a-e61a-4ada-a4ca-391c3b117a90" providerId="ADAL" clId="{2B3BCDC8-C95F-4F7F-84FA-8AB34FD14131}" dt="2023-04-13T18:45:01.556" v="359" actId="962"/>
          <ac:picMkLst>
            <pc:docMk/>
            <pc:sldMk cId="2050057029" sldId="1825"/>
            <ac:picMk id="16" creationId="{FF1A9E53-331F-48C5-86BE-5534C8878BD6}"/>
          </ac:picMkLst>
        </pc:picChg>
      </pc:sldChg>
      <pc:sldChg chg="delSp modSp mod">
        <pc:chgData name="Ponder, Marilyn (CDC/DDID/NCEZID/DHQP) (CTR)" userId="3999cd6a-e61a-4ada-a4ca-391c3b117a90" providerId="ADAL" clId="{2B3BCDC8-C95F-4F7F-84FA-8AB34FD14131}" dt="2023-04-19T14:51:20.772" v="3199" actId="207"/>
        <pc:sldMkLst>
          <pc:docMk/>
          <pc:sldMk cId="4023557660" sldId="1826"/>
        </pc:sldMkLst>
        <pc:spChg chg="del">
          <ac:chgData name="Ponder, Marilyn (CDC/DDID/NCEZID/DHQP) (CTR)" userId="3999cd6a-e61a-4ada-a4ca-391c3b117a90" providerId="ADAL" clId="{2B3BCDC8-C95F-4F7F-84FA-8AB34FD14131}" dt="2023-04-13T18:40:21.909" v="41" actId="478"/>
          <ac:spMkLst>
            <pc:docMk/>
            <pc:sldMk cId="4023557660" sldId="1826"/>
            <ac:spMk id="5" creationId="{7ABDDD2A-E5FA-BD70-3A6C-66CE57E7BA78}"/>
          </ac:spMkLst>
        </pc:spChg>
        <pc:spChg chg="mod">
          <ac:chgData name="Ponder, Marilyn (CDC/DDID/NCEZID/DHQP) (CTR)" userId="3999cd6a-e61a-4ada-a4ca-391c3b117a90" providerId="ADAL" clId="{2B3BCDC8-C95F-4F7F-84FA-8AB34FD14131}" dt="2023-04-19T14:51:20.772" v="3199" actId="207"/>
          <ac:spMkLst>
            <pc:docMk/>
            <pc:sldMk cId="4023557660" sldId="1826"/>
            <ac:spMk id="10" creationId="{79D5FCAE-E735-43CA-9EBD-B7B5B97FAFF7}"/>
          </ac:spMkLst>
        </pc:spChg>
        <pc:grpChg chg="mod">
          <ac:chgData name="Ponder, Marilyn (CDC/DDID/NCEZID/DHQP) (CTR)" userId="3999cd6a-e61a-4ada-a4ca-391c3b117a90" providerId="ADAL" clId="{2B3BCDC8-C95F-4F7F-84FA-8AB34FD14131}" dt="2023-04-13T18:44:35.096" v="223" actId="962"/>
          <ac:grpSpMkLst>
            <pc:docMk/>
            <pc:sldMk cId="4023557660" sldId="1826"/>
            <ac:grpSpMk id="13" creationId="{64F5CB92-AD46-4B09-B1CC-3AF346815547}"/>
          </ac:grpSpMkLst>
        </pc:grpChg>
      </pc:sldChg>
      <pc:sldChg chg="delSp modSp mod">
        <pc:chgData name="Ponder, Marilyn (CDC/DDID/NCEZID/DHQP) (CTR)" userId="3999cd6a-e61a-4ada-a4ca-391c3b117a90" providerId="ADAL" clId="{2B3BCDC8-C95F-4F7F-84FA-8AB34FD14131}" dt="2023-04-19T14:51:48.515" v="3205" actId="207"/>
        <pc:sldMkLst>
          <pc:docMk/>
          <pc:sldMk cId="4116195027" sldId="1828"/>
        </pc:sldMkLst>
        <pc:spChg chg="del">
          <ac:chgData name="Ponder, Marilyn (CDC/DDID/NCEZID/DHQP) (CTR)" userId="3999cd6a-e61a-4ada-a4ca-391c3b117a90" providerId="ADAL" clId="{2B3BCDC8-C95F-4F7F-84FA-8AB34FD14131}" dt="2023-04-13T18:43:00.234" v="77" actId="478"/>
          <ac:spMkLst>
            <pc:docMk/>
            <pc:sldMk cId="4116195027" sldId="1828"/>
            <ac:spMk id="5" creationId="{7ABDDD2A-E5FA-BD70-3A6C-66CE57E7BA78}"/>
          </ac:spMkLst>
        </pc:spChg>
        <pc:spChg chg="mod">
          <ac:chgData name="Ponder, Marilyn (CDC/DDID/NCEZID/DHQP) (CTR)" userId="3999cd6a-e61a-4ada-a4ca-391c3b117a90" providerId="ADAL" clId="{2B3BCDC8-C95F-4F7F-84FA-8AB34FD14131}" dt="2023-04-19T14:51:48.515" v="3205" actId="207"/>
          <ac:spMkLst>
            <pc:docMk/>
            <pc:sldMk cId="4116195027" sldId="1828"/>
            <ac:spMk id="10" creationId="{79D5FCAE-E735-43CA-9EBD-B7B5B97FAFF7}"/>
          </ac:spMkLst>
        </pc:spChg>
        <pc:picChg chg="mod">
          <ac:chgData name="Ponder, Marilyn (CDC/DDID/NCEZID/DHQP) (CTR)" userId="3999cd6a-e61a-4ada-a4ca-391c3b117a90" providerId="ADAL" clId="{2B3BCDC8-C95F-4F7F-84FA-8AB34FD14131}" dt="2023-04-13T18:50:34.545" v="2370" actId="962"/>
          <ac:picMkLst>
            <pc:docMk/>
            <pc:sldMk cId="4116195027" sldId="1828"/>
            <ac:picMk id="17" creationId="{DD0C0085-91C9-46B9-B4A8-3DB72AC091F5}"/>
          </ac:picMkLst>
        </pc:picChg>
        <pc:picChg chg="mod">
          <ac:chgData name="Ponder, Marilyn (CDC/DDID/NCEZID/DHQP) (CTR)" userId="3999cd6a-e61a-4ada-a4ca-391c3b117a90" providerId="ADAL" clId="{2B3BCDC8-C95F-4F7F-84FA-8AB34FD14131}" dt="2023-04-13T18:51:00.975" v="2554" actId="962"/>
          <ac:picMkLst>
            <pc:docMk/>
            <pc:sldMk cId="4116195027" sldId="1828"/>
            <ac:picMk id="18" creationId="{3BAE6734-E697-49D5-B56F-D33A85E6555B}"/>
          </ac:picMkLst>
        </pc:picChg>
      </pc:sldChg>
      <pc:sldChg chg="addSp delSp modSp mod">
        <pc:chgData name="Ponder, Marilyn (CDC/DDID/NCEZID/DHQP) (CTR)" userId="3999cd6a-e61a-4ada-a4ca-391c3b117a90" providerId="ADAL" clId="{2B3BCDC8-C95F-4F7F-84FA-8AB34FD14131}" dt="2023-04-13T18:40:05.301" v="40"/>
        <pc:sldMkLst>
          <pc:docMk/>
          <pc:sldMk cId="4024350270" sldId="1830"/>
        </pc:sldMkLst>
        <pc:spChg chg="add del mod">
          <ac:chgData name="Ponder, Marilyn (CDC/DDID/NCEZID/DHQP) (CTR)" userId="3999cd6a-e61a-4ada-a4ca-391c3b117a90" providerId="ADAL" clId="{2B3BCDC8-C95F-4F7F-84FA-8AB34FD14131}" dt="2023-04-13T18:37:46.177" v="1" actId="478"/>
          <ac:spMkLst>
            <pc:docMk/>
            <pc:sldMk cId="4024350270" sldId="1830"/>
            <ac:spMk id="2" creationId="{44C8BAAC-93BC-6FCB-C018-88FD33CB1310}"/>
          </ac:spMkLst>
        </pc:spChg>
        <pc:spChg chg="del">
          <ac:chgData name="Ponder, Marilyn (CDC/DDID/NCEZID/DHQP) (CTR)" userId="3999cd6a-e61a-4ada-a4ca-391c3b117a90" providerId="ADAL" clId="{2B3BCDC8-C95F-4F7F-84FA-8AB34FD14131}" dt="2023-04-13T18:39:30.264" v="26" actId="478"/>
          <ac:spMkLst>
            <pc:docMk/>
            <pc:sldMk cId="4024350270" sldId="1830"/>
            <ac:spMk id="3" creationId="{045EF624-F323-410E-B9D1-3D0D5FC1854A}"/>
          </ac:spMkLst>
        </pc:spChg>
        <pc:spChg chg="add del mod">
          <ac:chgData name="Ponder, Marilyn (CDC/DDID/NCEZID/DHQP) (CTR)" userId="3999cd6a-e61a-4ada-a4ca-391c3b117a90" providerId="ADAL" clId="{2B3BCDC8-C95F-4F7F-84FA-8AB34FD14131}" dt="2023-04-13T18:38:05.409" v="3" actId="478"/>
          <ac:spMkLst>
            <pc:docMk/>
            <pc:sldMk cId="4024350270" sldId="1830"/>
            <ac:spMk id="4" creationId="{30249668-DCD8-BBBE-2513-C5AC61F07659}"/>
          </ac:spMkLst>
        </pc:spChg>
        <pc:spChg chg="mod">
          <ac:chgData name="Ponder, Marilyn (CDC/DDID/NCEZID/DHQP) (CTR)" userId="3999cd6a-e61a-4ada-a4ca-391c3b117a90" providerId="ADAL" clId="{2B3BCDC8-C95F-4F7F-84FA-8AB34FD14131}" dt="2023-04-13T18:39:34.392" v="29"/>
          <ac:spMkLst>
            <pc:docMk/>
            <pc:sldMk cId="4024350270" sldId="1830"/>
            <ac:spMk id="5" creationId="{4B957477-5734-4588-8208-C3B197C655A8}"/>
          </ac:spMkLst>
        </pc:spChg>
        <pc:spChg chg="add mod">
          <ac:chgData name="Ponder, Marilyn (CDC/DDID/NCEZID/DHQP) (CTR)" userId="3999cd6a-e61a-4ada-a4ca-391c3b117a90" providerId="ADAL" clId="{2B3BCDC8-C95F-4F7F-84FA-8AB34FD14131}" dt="2023-04-13T18:39:43.334" v="32"/>
          <ac:spMkLst>
            <pc:docMk/>
            <pc:sldMk cId="4024350270" sldId="1830"/>
            <ac:spMk id="6" creationId="{C736930E-011A-3CB6-C8B5-F621F4EEF66C}"/>
          </ac:spMkLst>
        </pc:spChg>
        <pc:spChg chg="mod">
          <ac:chgData name="Ponder, Marilyn (CDC/DDID/NCEZID/DHQP) (CTR)" userId="3999cd6a-e61a-4ada-a4ca-391c3b117a90" providerId="ADAL" clId="{2B3BCDC8-C95F-4F7F-84FA-8AB34FD14131}" dt="2023-04-13T18:39:57.425" v="34"/>
          <ac:spMkLst>
            <pc:docMk/>
            <pc:sldMk cId="4024350270" sldId="1830"/>
            <ac:spMk id="7" creationId="{25E35C7D-251F-4A40-B599-7569F64D79E1}"/>
          </ac:spMkLst>
        </pc:spChg>
        <pc:spChg chg="mod">
          <ac:chgData name="Ponder, Marilyn (CDC/DDID/NCEZID/DHQP) (CTR)" userId="3999cd6a-e61a-4ada-a4ca-391c3b117a90" providerId="ADAL" clId="{2B3BCDC8-C95F-4F7F-84FA-8AB34FD14131}" dt="2023-04-13T18:38:29.462" v="5" actId="21"/>
          <ac:spMkLst>
            <pc:docMk/>
            <pc:sldMk cId="4024350270" sldId="1830"/>
            <ac:spMk id="8" creationId="{ED1FF2BA-853C-4BC0-8C8D-9552BAA5AFFB}"/>
          </ac:spMkLst>
        </pc:spChg>
        <pc:spChg chg="mod">
          <ac:chgData name="Ponder, Marilyn (CDC/DDID/NCEZID/DHQP) (CTR)" userId="3999cd6a-e61a-4ada-a4ca-391c3b117a90" providerId="ADAL" clId="{2B3BCDC8-C95F-4F7F-84FA-8AB34FD14131}" dt="2023-04-13T18:38:29.462" v="5" actId="21"/>
          <ac:spMkLst>
            <pc:docMk/>
            <pc:sldMk cId="4024350270" sldId="1830"/>
            <ac:spMk id="9" creationId="{2E5FDA35-63BB-41C0-855C-4768C1564F6D}"/>
          </ac:spMkLst>
        </pc:spChg>
        <pc:grpChg chg="mod">
          <ac:chgData name="Ponder, Marilyn (CDC/DDID/NCEZID/DHQP) (CTR)" userId="3999cd6a-e61a-4ada-a4ca-391c3b117a90" providerId="ADAL" clId="{2B3BCDC8-C95F-4F7F-84FA-8AB34FD14131}" dt="2023-04-13T18:40:05.301" v="40"/>
          <ac:grpSpMkLst>
            <pc:docMk/>
            <pc:sldMk cId="4024350270" sldId="1830"/>
            <ac:grpSpMk id="10" creationId="{EFD671B9-032F-4098-BA27-9CB6F4A9F092}"/>
          </ac:grpSpMkLst>
        </pc:grpChg>
      </pc:sldChg>
      <pc:sldChg chg="addSp modSp mod">
        <pc:chgData name="Ponder, Marilyn (CDC/DDID/NCEZID/DHQP) (CTR)" userId="3999cd6a-e61a-4ada-a4ca-391c3b117a90" providerId="ADAL" clId="{2B3BCDC8-C95F-4F7F-84FA-8AB34FD14131}" dt="2023-04-13T18:39:18.245" v="25" actId="1076"/>
        <pc:sldMkLst>
          <pc:docMk/>
          <pc:sldMk cId="549458858" sldId="1831"/>
        </pc:sldMkLst>
        <pc:spChg chg="add mod">
          <ac:chgData name="Ponder, Marilyn (CDC/DDID/NCEZID/DHQP) (CTR)" userId="3999cd6a-e61a-4ada-a4ca-391c3b117a90" providerId="ADAL" clId="{2B3BCDC8-C95F-4F7F-84FA-8AB34FD14131}" dt="2023-04-13T18:39:18.245" v="25" actId="1076"/>
          <ac:spMkLst>
            <pc:docMk/>
            <pc:sldMk cId="549458858" sldId="1831"/>
            <ac:spMk id="2" creationId="{9ADF93E9-CA3A-01E4-EDA3-81682DD2BE18}"/>
          </ac:spMkLst>
        </pc:spChg>
      </pc:sldChg>
      <pc:sldChg chg="modSp">
        <pc:chgData name="Ponder, Marilyn (CDC/DDID/NCEZID/DHQP) (CTR)" userId="3999cd6a-e61a-4ada-a4ca-391c3b117a90" providerId="ADAL" clId="{2B3BCDC8-C95F-4F7F-84FA-8AB34FD14131}" dt="2023-04-13T18:43:53.751" v="85" actId="962"/>
        <pc:sldMkLst>
          <pc:docMk/>
          <pc:sldMk cId="3808661287" sldId="1832"/>
        </pc:sldMkLst>
        <pc:cxnChg chg="mod">
          <ac:chgData name="Ponder, Marilyn (CDC/DDID/NCEZID/DHQP) (CTR)" userId="3999cd6a-e61a-4ada-a4ca-391c3b117a90" providerId="ADAL" clId="{2B3BCDC8-C95F-4F7F-84FA-8AB34FD14131}" dt="2023-04-13T18:43:53.751" v="85" actId="962"/>
          <ac:cxnSpMkLst>
            <pc:docMk/>
            <pc:sldMk cId="3808661287" sldId="1832"/>
            <ac:cxnSpMk id="6" creationId="{CD2CE948-792D-EA93-DF0A-4105C59454F1}"/>
          </ac:cxnSpMkLst>
        </pc:cxnChg>
      </pc:sldChg>
      <pc:sldChg chg="modSp mod">
        <pc:chgData name="Ponder, Marilyn (CDC/DDID/NCEZID/DHQP) (CTR)" userId="3999cd6a-e61a-4ada-a4ca-391c3b117a90" providerId="ADAL" clId="{2B3BCDC8-C95F-4F7F-84FA-8AB34FD14131}" dt="2023-04-13T18:52:12.001" v="3114" actId="962"/>
        <pc:sldMkLst>
          <pc:docMk/>
          <pc:sldMk cId="3639817630" sldId="1833"/>
        </pc:sldMkLst>
        <pc:spChg chg="mod">
          <ac:chgData name="Ponder, Marilyn (CDC/DDID/NCEZID/DHQP) (CTR)" userId="3999cd6a-e61a-4ada-a4ca-391c3b117a90" providerId="ADAL" clId="{2B3BCDC8-C95F-4F7F-84FA-8AB34FD14131}" dt="2023-04-13T18:43:12.727" v="79"/>
          <ac:spMkLst>
            <pc:docMk/>
            <pc:sldMk cId="3639817630" sldId="1833"/>
            <ac:spMk id="6" creationId="{2C07940E-4439-6420-E173-C53AA87EAA8D}"/>
          </ac:spMkLst>
        </pc:spChg>
        <pc:picChg chg="mod">
          <ac:chgData name="Ponder, Marilyn (CDC/DDID/NCEZID/DHQP) (CTR)" userId="3999cd6a-e61a-4ada-a4ca-391c3b117a90" providerId="ADAL" clId="{2B3BCDC8-C95F-4F7F-84FA-8AB34FD14131}" dt="2023-04-13T18:52:12.001" v="3114" actId="962"/>
          <ac:picMkLst>
            <pc:docMk/>
            <pc:sldMk cId="3639817630" sldId="1833"/>
            <ac:picMk id="4" creationId="{7AA9D005-5F9F-61CF-3023-8389D020D5D5}"/>
          </ac:picMkLst>
        </pc:picChg>
      </pc:sldChg>
      <pc:sldChg chg="modSp mod">
        <pc:chgData name="Ponder, Marilyn (CDC/DDID/NCEZID/DHQP) (CTR)" userId="3999cd6a-e61a-4ada-a4ca-391c3b117a90" providerId="ADAL" clId="{2B3BCDC8-C95F-4F7F-84FA-8AB34FD14131}" dt="2023-04-13T18:52:31.146" v="3192" actId="962"/>
        <pc:sldMkLst>
          <pc:docMk/>
          <pc:sldMk cId="926433877" sldId="1834"/>
        </pc:sldMkLst>
        <pc:spChg chg="mod">
          <ac:chgData name="Ponder, Marilyn (CDC/DDID/NCEZID/DHQP) (CTR)" userId="3999cd6a-e61a-4ada-a4ca-391c3b117a90" providerId="ADAL" clId="{2B3BCDC8-C95F-4F7F-84FA-8AB34FD14131}" dt="2023-04-13T18:43:24.967" v="83"/>
          <ac:spMkLst>
            <pc:docMk/>
            <pc:sldMk cId="926433877" sldId="1834"/>
            <ac:spMk id="6" creationId="{671EF364-5753-B4F4-1B4E-7DA8659DB60C}"/>
          </ac:spMkLst>
        </pc:spChg>
        <pc:spChg chg="mod">
          <ac:chgData name="Ponder, Marilyn (CDC/DDID/NCEZID/DHQP) (CTR)" userId="3999cd6a-e61a-4ada-a4ca-391c3b117a90" providerId="ADAL" clId="{2B3BCDC8-C95F-4F7F-84FA-8AB34FD14131}" dt="2023-04-13T18:43:22.914" v="82"/>
          <ac:spMkLst>
            <pc:docMk/>
            <pc:sldMk cId="926433877" sldId="1834"/>
            <ac:spMk id="7" creationId="{39BBA7C0-1675-20A2-DA45-CB81F7ABB50C}"/>
          </ac:spMkLst>
        </pc:spChg>
        <pc:picChg chg="mod">
          <ac:chgData name="Ponder, Marilyn (CDC/DDID/NCEZID/DHQP) (CTR)" userId="3999cd6a-e61a-4ada-a4ca-391c3b117a90" providerId="ADAL" clId="{2B3BCDC8-C95F-4F7F-84FA-8AB34FD14131}" dt="2023-04-13T18:52:31.146" v="3192" actId="962"/>
          <ac:picMkLst>
            <pc:docMk/>
            <pc:sldMk cId="926433877" sldId="1834"/>
            <ac:picMk id="4" creationId="{77E797C0-F210-1EF3-08C7-55B1DF0AE6AF}"/>
          </ac:picMkLst>
        </pc:picChg>
      </pc:sldChg>
    </pc:docChg>
  </pc:docChgLst>
  <pc:docChgLst>
    <pc:chgData name="Lessa, Fernanda (CDC/DDID/NCEZID/DHQP)" userId="3b10506a-91e0-4aa6-8e4a-b48f1b2c20e9" providerId="ADAL" clId="{51F74423-C1C3-45DE-96B6-EB60CC8D442B}"/>
    <pc:docChg chg="undo custSel addSld delSld modSld">
      <pc:chgData name="Lessa, Fernanda (CDC/DDID/NCEZID/DHQP)" userId="3b10506a-91e0-4aa6-8e4a-b48f1b2c20e9" providerId="ADAL" clId="{51F74423-C1C3-45DE-96B6-EB60CC8D442B}" dt="2023-04-03T20:27:28.872" v="51" actId="207"/>
      <pc:docMkLst>
        <pc:docMk/>
      </pc:docMkLst>
      <pc:sldChg chg="modSp mod">
        <pc:chgData name="Lessa, Fernanda (CDC/DDID/NCEZID/DHQP)" userId="3b10506a-91e0-4aa6-8e4a-b48f1b2c20e9" providerId="ADAL" clId="{51F74423-C1C3-45DE-96B6-EB60CC8D442B}" dt="2023-04-03T20:24:53.568" v="16" actId="207"/>
        <pc:sldMkLst>
          <pc:docMk/>
          <pc:sldMk cId="3449784861" sldId="263"/>
        </pc:sldMkLst>
        <pc:spChg chg="mod">
          <ac:chgData name="Lessa, Fernanda (CDC/DDID/NCEZID/DHQP)" userId="3b10506a-91e0-4aa6-8e4a-b48f1b2c20e9" providerId="ADAL" clId="{51F74423-C1C3-45DE-96B6-EB60CC8D442B}" dt="2023-04-03T20:24:53.568" v="16" actId="207"/>
          <ac:spMkLst>
            <pc:docMk/>
            <pc:sldMk cId="3449784861" sldId="263"/>
            <ac:spMk id="10" creationId="{79D5FCAE-E735-43CA-9EBD-B7B5B97FAFF7}"/>
          </ac:spMkLst>
        </pc:spChg>
      </pc:sldChg>
      <pc:sldChg chg="modSp mod">
        <pc:chgData name="Lessa, Fernanda (CDC/DDID/NCEZID/DHQP)" userId="3b10506a-91e0-4aa6-8e4a-b48f1b2c20e9" providerId="ADAL" clId="{51F74423-C1C3-45DE-96B6-EB60CC8D442B}" dt="2023-04-03T20:24:48.841" v="15" actId="207"/>
        <pc:sldMkLst>
          <pc:docMk/>
          <pc:sldMk cId="3468357782" sldId="266"/>
        </pc:sldMkLst>
        <pc:spChg chg="mod">
          <ac:chgData name="Lessa, Fernanda (CDC/DDID/NCEZID/DHQP)" userId="3b10506a-91e0-4aa6-8e4a-b48f1b2c20e9" providerId="ADAL" clId="{51F74423-C1C3-45DE-96B6-EB60CC8D442B}" dt="2023-04-03T20:24:48.841" v="15" actId="207"/>
          <ac:spMkLst>
            <pc:docMk/>
            <pc:sldMk cId="3468357782" sldId="266"/>
            <ac:spMk id="10" creationId="{79D5FCAE-E735-43CA-9EBD-B7B5B97FAFF7}"/>
          </ac:spMkLst>
        </pc:spChg>
      </pc:sldChg>
      <pc:sldChg chg="modSp mod">
        <pc:chgData name="Lessa, Fernanda (CDC/DDID/NCEZID/DHQP)" userId="3b10506a-91e0-4aa6-8e4a-b48f1b2c20e9" providerId="ADAL" clId="{51F74423-C1C3-45DE-96B6-EB60CC8D442B}" dt="2023-04-03T20:24:58.114" v="17" actId="207"/>
        <pc:sldMkLst>
          <pc:docMk/>
          <pc:sldMk cId="2559210769" sldId="269"/>
        </pc:sldMkLst>
        <pc:spChg chg="mod">
          <ac:chgData name="Lessa, Fernanda (CDC/DDID/NCEZID/DHQP)" userId="3b10506a-91e0-4aa6-8e4a-b48f1b2c20e9" providerId="ADAL" clId="{51F74423-C1C3-45DE-96B6-EB60CC8D442B}" dt="2023-04-03T20:24:58.114" v="17" actId="207"/>
          <ac:spMkLst>
            <pc:docMk/>
            <pc:sldMk cId="2559210769" sldId="269"/>
            <ac:spMk id="10" creationId="{79D5FCAE-E735-43CA-9EBD-B7B5B97FAFF7}"/>
          </ac:spMkLst>
        </pc:spChg>
      </pc:sldChg>
      <pc:sldChg chg="modSp mod">
        <pc:chgData name="Lessa, Fernanda (CDC/DDID/NCEZID/DHQP)" userId="3b10506a-91e0-4aa6-8e4a-b48f1b2c20e9" providerId="ADAL" clId="{51F74423-C1C3-45DE-96B6-EB60CC8D442B}" dt="2023-04-03T20:23:48.085" v="2" actId="207"/>
        <pc:sldMkLst>
          <pc:docMk/>
          <pc:sldMk cId="1738108300" sldId="322"/>
        </pc:sldMkLst>
        <pc:spChg chg="mod">
          <ac:chgData name="Lessa, Fernanda (CDC/DDID/NCEZID/DHQP)" userId="3b10506a-91e0-4aa6-8e4a-b48f1b2c20e9" providerId="ADAL" clId="{51F74423-C1C3-45DE-96B6-EB60CC8D442B}" dt="2023-04-03T20:23:48.085" v="2" actId="207"/>
          <ac:spMkLst>
            <pc:docMk/>
            <pc:sldMk cId="1738108300" sldId="322"/>
            <ac:spMk id="3" creationId="{00000000-0000-0000-0000-000000000000}"/>
          </ac:spMkLst>
        </pc:spChg>
      </pc:sldChg>
      <pc:sldChg chg="addSp delSp modSp mod modClrScheme chgLayout">
        <pc:chgData name="Lessa, Fernanda (CDC/DDID/NCEZID/DHQP)" userId="3b10506a-91e0-4aa6-8e4a-b48f1b2c20e9" providerId="ADAL" clId="{51F74423-C1C3-45DE-96B6-EB60CC8D442B}" dt="2023-04-03T20:24:06.130" v="7" actId="1076"/>
        <pc:sldMkLst>
          <pc:docMk/>
          <pc:sldMk cId="1648284356" sldId="430"/>
        </pc:sldMkLst>
        <pc:spChg chg="add del mod ord">
          <ac:chgData name="Lessa, Fernanda (CDC/DDID/NCEZID/DHQP)" userId="3b10506a-91e0-4aa6-8e4a-b48f1b2c20e9" providerId="ADAL" clId="{51F74423-C1C3-45DE-96B6-EB60CC8D442B}" dt="2023-04-03T20:24:03.314" v="6" actId="478"/>
          <ac:spMkLst>
            <pc:docMk/>
            <pc:sldMk cId="1648284356" sldId="430"/>
            <ac:spMk id="2" creationId="{E837EE64-514D-B6C1-36F9-1606797D3741}"/>
          </ac:spMkLst>
        </pc:spChg>
        <pc:spChg chg="mod ord">
          <ac:chgData name="Lessa, Fernanda (CDC/DDID/NCEZID/DHQP)" userId="3b10506a-91e0-4aa6-8e4a-b48f1b2c20e9" providerId="ADAL" clId="{51F74423-C1C3-45DE-96B6-EB60CC8D442B}" dt="2023-04-03T20:24:01.234" v="5" actId="1076"/>
          <ac:spMkLst>
            <pc:docMk/>
            <pc:sldMk cId="1648284356" sldId="430"/>
            <ac:spMk id="4" creationId="{A1D731A3-FF54-42A2-9E8D-DE7C703113A6}"/>
          </ac:spMkLst>
        </pc:spChg>
        <pc:spChg chg="mod">
          <ac:chgData name="Lessa, Fernanda (CDC/DDID/NCEZID/DHQP)" userId="3b10506a-91e0-4aa6-8e4a-b48f1b2c20e9" providerId="ADAL" clId="{51F74423-C1C3-45DE-96B6-EB60CC8D442B}" dt="2023-04-03T20:24:06.130" v="7" actId="1076"/>
          <ac:spMkLst>
            <pc:docMk/>
            <pc:sldMk cId="1648284356" sldId="430"/>
            <ac:spMk id="5" creationId="{9747E300-8B85-43B8-8237-F0D7F15BCC92}"/>
          </ac:spMkLst>
        </pc:spChg>
      </pc:sldChg>
      <pc:sldChg chg="modSp mod">
        <pc:chgData name="Lessa, Fernanda (CDC/DDID/NCEZID/DHQP)" userId="3b10506a-91e0-4aa6-8e4a-b48f1b2c20e9" providerId="ADAL" clId="{51F74423-C1C3-45DE-96B6-EB60CC8D442B}" dt="2023-04-03T20:25:02.830" v="18" actId="207"/>
        <pc:sldMkLst>
          <pc:docMk/>
          <pc:sldMk cId="1600255704" sldId="520"/>
        </pc:sldMkLst>
        <pc:spChg chg="mod">
          <ac:chgData name="Lessa, Fernanda (CDC/DDID/NCEZID/DHQP)" userId="3b10506a-91e0-4aa6-8e4a-b48f1b2c20e9" providerId="ADAL" clId="{51F74423-C1C3-45DE-96B6-EB60CC8D442B}" dt="2023-04-03T20:25:02.830" v="18" actId="207"/>
          <ac:spMkLst>
            <pc:docMk/>
            <pc:sldMk cId="1600255704" sldId="520"/>
            <ac:spMk id="2" creationId="{DCD4877E-2C2A-468B-AD5B-F9F24F335850}"/>
          </ac:spMkLst>
        </pc:spChg>
      </pc:sldChg>
      <pc:sldChg chg="modSp mod">
        <pc:chgData name="Lessa, Fernanda (CDC/DDID/NCEZID/DHQP)" userId="3b10506a-91e0-4aa6-8e4a-b48f1b2c20e9" providerId="ADAL" clId="{51F74423-C1C3-45DE-96B6-EB60CC8D442B}" dt="2023-04-03T20:27:28.872" v="51" actId="207"/>
        <pc:sldMkLst>
          <pc:docMk/>
          <pc:sldMk cId="1623015930" sldId="573"/>
        </pc:sldMkLst>
        <pc:spChg chg="mod">
          <ac:chgData name="Lessa, Fernanda (CDC/DDID/NCEZID/DHQP)" userId="3b10506a-91e0-4aa6-8e4a-b48f1b2c20e9" providerId="ADAL" clId="{51F74423-C1C3-45DE-96B6-EB60CC8D442B}" dt="2023-04-03T20:27:28.872" v="51" actId="207"/>
          <ac:spMkLst>
            <pc:docMk/>
            <pc:sldMk cId="1623015930" sldId="573"/>
            <ac:spMk id="3" creationId="{A811B1FF-F520-40DD-95A1-B911A4657450}"/>
          </ac:spMkLst>
        </pc:spChg>
      </pc:sldChg>
      <pc:sldChg chg="addSp delSp modSp mod modClrScheme chgLayout">
        <pc:chgData name="Lessa, Fernanda (CDC/DDID/NCEZID/DHQP)" userId="3b10506a-91e0-4aa6-8e4a-b48f1b2c20e9" providerId="ADAL" clId="{51F74423-C1C3-45DE-96B6-EB60CC8D442B}" dt="2023-04-03T20:27:12.520" v="49" actId="1076"/>
        <pc:sldMkLst>
          <pc:docMk/>
          <pc:sldMk cId="4191046987" sldId="574"/>
        </pc:sldMkLst>
        <pc:spChg chg="add del mod ord">
          <ac:chgData name="Lessa, Fernanda (CDC/DDID/NCEZID/DHQP)" userId="3b10506a-91e0-4aa6-8e4a-b48f1b2c20e9" providerId="ADAL" clId="{51F74423-C1C3-45DE-96B6-EB60CC8D442B}" dt="2023-04-03T20:27:04.348" v="47" actId="478"/>
          <ac:spMkLst>
            <pc:docMk/>
            <pc:sldMk cId="4191046987" sldId="574"/>
            <ac:spMk id="2" creationId="{856FB2E3-6114-CBA0-83F1-47BCD039B640}"/>
          </ac:spMkLst>
        </pc:spChg>
        <pc:spChg chg="mod ord">
          <ac:chgData name="Lessa, Fernanda (CDC/DDID/NCEZID/DHQP)" userId="3b10506a-91e0-4aa6-8e4a-b48f1b2c20e9" providerId="ADAL" clId="{51F74423-C1C3-45DE-96B6-EB60CC8D442B}" dt="2023-04-03T20:27:10.193" v="48" actId="1076"/>
          <ac:spMkLst>
            <pc:docMk/>
            <pc:sldMk cId="4191046987" sldId="574"/>
            <ac:spMk id="4" creationId="{A1D731A3-FF54-42A2-9E8D-DE7C703113A6}"/>
          </ac:spMkLst>
        </pc:spChg>
        <pc:spChg chg="mod">
          <ac:chgData name="Lessa, Fernanda (CDC/DDID/NCEZID/DHQP)" userId="3b10506a-91e0-4aa6-8e4a-b48f1b2c20e9" providerId="ADAL" clId="{51F74423-C1C3-45DE-96B6-EB60CC8D442B}" dt="2023-04-03T20:27:12.520" v="49" actId="1076"/>
          <ac:spMkLst>
            <pc:docMk/>
            <pc:sldMk cId="4191046987" sldId="574"/>
            <ac:spMk id="5" creationId="{9747E300-8B85-43B8-8237-F0D7F15BCC92}"/>
          </ac:spMkLst>
        </pc:spChg>
      </pc:sldChg>
      <pc:sldChg chg="modSp del mod modClrScheme chgLayout">
        <pc:chgData name="Lessa, Fernanda (CDC/DDID/NCEZID/DHQP)" userId="3b10506a-91e0-4aa6-8e4a-b48f1b2c20e9" providerId="ADAL" clId="{51F74423-C1C3-45DE-96B6-EB60CC8D442B}" dt="2023-04-03T20:25:55.086" v="32" actId="47"/>
        <pc:sldMkLst>
          <pc:docMk/>
          <pc:sldMk cId="47264081" sldId="597"/>
        </pc:sldMkLst>
        <pc:spChg chg="mod ord">
          <ac:chgData name="Lessa, Fernanda (CDC/DDID/NCEZID/DHQP)" userId="3b10506a-91e0-4aa6-8e4a-b48f1b2c20e9" providerId="ADAL" clId="{51F74423-C1C3-45DE-96B6-EB60CC8D442B}" dt="2023-04-03T20:25:21.548" v="23" actId="700"/>
          <ac:spMkLst>
            <pc:docMk/>
            <pc:sldMk cId="47264081" sldId="597"/>
            <ac:spMk id="2" creationId="{00000000-0000-0000-0000-000000000000}"/>
          </ac:spMkLst>
        </pc:spChg>
        <pc:spChg chg="mod ord">
          <ac:chgData name="Lessa, Fernanda (CDC/DDID/NCEZID/DHQP)" userId="3b10506a-91e0-4aa6-8e4a-b48f1b2c20e9" providerId="ADAL" clId="{51F74423-C1C3-45DE-96B6-EB60CC8D442B}" dt="2023-04-03T20:25:21.548" v="23" actId="700"/>
          <ac:spMkLst>
            <pc:docMk/>
            <pc:sldMk cId="47264081" sldId="597"/>
            <ac:spMk id="10" creationId="{B0A7F5E0-4AA2-4529-B184-FFC1AC278C94}"/>
          </ac:spMkLst>
        </pc:spChg>
      </pc:sldChg>
      <pc:sldChg chg="modSp del mod">
        <pc:chgData name="Lessa, Fernanda (CDC/DDID/NCEZID/DHQP)" userId="3b10506a-91e0-4aa6-8e4a-b48f1b2c20e9" providerId="ADAL" clId="{51F74423-C1C3-45DE-96B6-EB60CC8D442B}" dt="2023-04-03T20:26:51.967" v="44" actId="47"/>
        <pc:sldMkLst>
          <pc:docMk/>
          <pc:sldMk cId="1062092384" sldId="598"/>
        </pc:sldMkLst>
        <pc:spChg chg="mod">
          <ac:chgData name="Lessa, Fernanda (CDC/DDID/NCEZID/DHQP)" userId="3b10506a-91e0-4aa6-8e4a-b48f1b2c20e9" providerId="ADAL" clId="{51F74423-C1C3-45DE-96B6-EB60CC8D442B}" dt="2023-04-03T20:26:20.659" v="39" actId="1076"/>
          <ac:spMkLst>
            <pc:docMk/>
            <pc:sldMk cId="1062092384" sldId="598"/>
            <ac:spMk id="7" creationId="{0BA9083A-5BAB-5282-AC1C-5A4E82CB00F6}"/>
          </ac:spMkLst>
        </pc:spChg>
      </pc:sldChg>
      <pc:sldChg chg="modSp mod">
        <pc:chgData name="Lessa, Fernanda (CDC/DDID/NCEZID/DHQP)" userId="3b10506a-91e0-4aa6-8e4a-b48f1b2c20e9" providerId="ADAL" clId="{51F74423-C1C3-45DE-96B6-EB60CC8D442B}" dt="2023-04-03T20:23:53.500" v="3" actId="207"/>
        <pc:sldMkLst>
          <pc:docMk/>
          <pc:sldMk cId="1107593599" sldId="600"/>
        </pc:sldMkLst>
        <pc:spChg chg="mod">
          <ac:chgData name="Lessa, Fernanda (CDC/DDID/NCEZID/DHQP)" userId="3b10506a-91e0-4aa6-8e4a-b48f1b2c20e9" providerId="ADAL" clId="{51F74423-C1C3-45DE-96B6-EB60CC8D442B}" dt="2023-04-03T20:23:53.500" v="3" actId="207"/>
          <ac:spMkLst>
            <pc:docMk/>
            <pc:sldMk cId="1107593599" sldId="600"/>
            <ac:spMk id="3" creationId="{9CE16835-6A21-4824-A92A-C56CB31E2206}"/>
          </ac:spMkLst>
        </pc:spChg>
      </pc:sldChg>
      <pc:sldChg chg="modSp mod">
        <pc:chgData name="Lessa, Fernanda (CDC/DDID/NCEZID/DHQP)" userId="3b10506a-91e0-4aa6-8e4a-b48f1b2c20e9" providerId="ADAL" clId="{51F74423-C1C3-45DE-96B6-EB60CC8D442B}" dt="2023-04-03T20:24:44.345" v="14" actId="207"/>
        <pc:sldMkLst>
          <pc:docMk/>
          <pc:sldMk cId="2050057029" sldId="1825"/>
        </pc:sldMkLst>
        <pc:spChg chg="mod">
          <ac:chgData name="Lessa, Fernanda (CDC/DDID/NCEZID/DHQP)" userId="3b10506a-91e0-4aa6-8e4a-b48f1b2c20e9" providerId="ADAL" clId="{51F74423-C1C3-45DE-96B6-EB60CC8D442B}" dt="2023-04-03T20:24:44.345" v="14" actId="207"/>
          <ac:spMkLst>
            <pc:docMk/>
            <pc:sldMk cId="2050057029" sldId="1825"/>
            <ac:spMk id="10" creationId="{79D5FCAE-E735-43CA-9EBD-B7B5B97FAFF7}"/>
          </ac:spMkLst>
        </pc:spChg>
      </pc:sldChg>
      <pc:sldChg chg="modSp mod">
        <pc:chgData name="Lessa, Fernanda (CDC/DDID/NCEZID/DHQP)" userId="3b10506a-91e0-4aa6-8e4a-b48f1b2c20e9" providerId="ADAL" clId="{51F74423-C1C3-45DE-96B6-EB60CC8D442B}" dt="2023-04-03T20:24:40.346" v="13" actId="207"/>
        <pc:sldMkLst>
          <pc:docMk/>
          <pc:sldMk cId="4023557660" sldId="1826"/>
        </pc:sldMkLst>
        <pc:spChg chg="mod">
          <ac:chgData name="Lessa, Fernanda (CDC/DDID/NCEZID/DHQP)" userId="3b10506a-91e0-4aa6-8e4a-b48f1b2c20e9" providerId="ADAL" clId="{51F74423-C1C3-45DE-96B6-EB60CC8D442B}" dt="2023-04-03T20:24:40.346" v="13" actId="207"/>
          <ac:spMkLst>
            <pc:docMk/>
            <pc:sldMk cId="4023557660" sldId="1826"/>
            <ac:spMk id="10" creationId="{79D5FCAE-E735-43CA-9EBD-B7B5B97FAFF7}"/>
          </ac:spMkLst>
        </pc:spChg>
      </pc:sldChg>
      <pc:sldChg chg="modSp mod">
        <pc:chgData name="Lessa, Fernanda (CDC/DDID/NCEZID/DHQP)" userId="3b10506a-91e0-4aa6-8e4a-b48f1b2c20e9" providerId="ADAL" clId="{51F74423-C1C3-45DE-96B6-EB60CC8D442B}" dt="2023-04-03T20:25:07.220" v="19" actId="207"/>
        <pc:sldMkLst>
          <pc:docMk/>
          <pc:sldMk cId="4116195027" sldId="1828"/>
        </pc:sldMkLst>
        <pc:spChg chg="mod">
          <ac:chgData name="Lessa, Fernanda (CDC/DDID/NCEZID/DHQP)" userId="3b10506a-91e0-4aa6-8e4a-b48f1b2c20e9" providerId="ADAL" clId="{51F74423-C1C3-45DE-96B6-EB60CC8D442B}" dt="2023-04-03T20:25:07.220" v="19" actId="207"/>
          <ac:spMkLst>
            <pc:docMk/>
            <pc:sldMk cId="4116195027" sldId="1828"/>
            <ac:spMk id="10" creationId="{79D5FCAE-E735-43CA-9EBD-B7B5B97FAFF7}"/>
          </ac:spMkLst>
        </pc:spChg>
      </pc:sldChg>
      <pc:sldChg chg="modSp mod">
        <pc:chgData name="Lessa, Fernanda (CDC/DDID/NCEZID/DHQP)" userId="3b10506a-91e0-4aa6-8e4a-b48f1b2c20e9" providerId="ADAL" clId="{51F74423-C1C3-45DE-96B6-EB60CC8D442B}" dt="2023-04-03T20:24:34.327" v="12" actId="1076"/>
        <pc:sldMkLst>
          <pc:docMk/>
          <pc:sldMk cId="4024350270" sldId="1830"/>
        </pc:sldMkLst>
        <pc:spChg chg="mod">
          <ac:chgData name="Lessa, Fernanda (CDC/DDID/NCEZID/DHQP)" userId="3b10506a-91e0-4aa6-8e4a-b48f1b2c20e9" providerId="ADAL" clId="{51F74423-C1C3-45DE-96B6-EB60CC8D442B}" dt="2023-04-03T20:24:34.327" v="12" actId="1076"/>
          <ac:spMkLst>
            <pc:docMk/>
            <pc:sldMk cId="4024350270" sldId="1830"/>
            <ac:spMk id="5" creationId="{4B957477-5734-4588-8208-C3B197C655A8}"/>
          </ac:spMkLst>
        </pc:spChg>
        <pc:spChg chg="mod">
          <ac:chgData name="Lessa, Fernanda (CDC/DDID/NCEZID/DHQP)" userId="3b10506a-91e0-4aa6-8e4a-b48f1b2c20e9" providerId="ADAL" clId="{51F74423-C1C3-45DE-96B6-EB60CC8D442B}" dt="2023-04-03T20:24:14.363" v="8" actId="207"/>
          <ac:spMkLst>
            <pc:docMk/>
            <pc:sldMk cId="4024350270" sldId="1830"/>
            <ac:spMk id="8" creationId="{ED1FF2BA-853C-4BC0-8C8D-9552BAA5AFFB}"/>
          </ac:spMkLst>
        </pc:spChg>
        <pc:spChg chg="mod">
          <ac:chgData name="Lessa, Fernanda (CDC/DDID/NCEZID/DHQP)" userId="3b10506a-91e0-4aa6-8e4a-b48f1b2c20e9" providerId="ADAL" clId="{51F74423-C1C3-45DE-96B6-EB60CC8D442B}" dt="2023-04-03T20:24:18.102" v="9" actId="113"/>
          <ac:spMkLst>
            <pc:docMk/>
            <pc:sldMk cId="4024350270" sldId="1830"/>
            <ac:spMk id="9" creationId="{2E5FDA35-63BB-41C0-855C-4768C1564F6D}"/>
          </ac:spMkLst>
        </pc:spChg>
        <pc:grpChg chg="mod">
          <ac:chgData name="Lessa, Fernanda (CDC/DDID/NCEZID/DHQP)" userId="3b10506a-91e0-4aa6-8e4a-b48f1b2c20e9" providerId="ADAL" clId="{51F74423-C1C3-45DE-96B6-EB60CC8D442B}" dt="2023-04-03T20:24:14.363" v="8" actId="207"/>
          <ac:grpSpMkLst>
            <pc:docMk/>
            <pc:sldMk cId="4024350270" sldId="1830"/>
            <ac:grpSpMk id="10" creationId="{EFD671B9-032F-4098-BA27-9CB6F4A9F092}"/>
          </ac:grpSpMkLst>
        </pc:grpChg>
      </pc:sldChg>
      <pc:sldChg chg="modSp mod">
        <pc:chgData name="Lessa, Fernanda (CDC/DDID/NCEZID/DHQP)" userId="3b10506a-91e0-4aa6-8e4a-b48f1b2c20e9" providerId="ADAL" clId="{51F74423-C1C3-45DE-96B6-EB60CC8D442B}" dt="2023-04-03T20:23:41.589" v="1" actId="207"/>
        <pc:sldMkLst>
          <pc:docMk/>
          <pc:sldMk cId="3808661287" sldId="1832"/>
        </pc:sldMkLst>
        <pc:spChg chg="mod">
          <ac:chgData name="Lessa, Fernanda (CDC/DDID/NCEZID/DHQP)" userId="3b10506a-91e0-4aa6-8e4a-b48f1b2c20e9" providerId="ADAL" clId="{51F74423-C1C3-45DE-96B6-EB60CC8D442B}" dt="2023-04-03T20:23:38.324" v="0" actId="207"/>
          <ac:spMkLst>
            <pc:docMk/>
            <pc:sldMk cId="3808661287" sldId="1832"/>
            <ac:spMk id="5" creationId="{024CF2BC-7B58-0341-6704-4CCE9A858F5C}"/>
          </ac:spMkLst>
        </pc:spChg>
        <pc:spChg chg="mod">
          <ac:chgData name="Lessa, Fernanda (CDC/DDID/NCEZID/DHQP)" userId="3b10506a-91e0-4aa6-8e4a-b48f1b2c20e9" providerId="ADAL" clId="{51F74423-C1C3-45DE-96B6-EB60CC8D442B}" dt="2023-04-03T20:23:41.589" v="1" actId="207"/>
          <ac:spMkLst>
            <pc:docMk/>
            <pc:sldMk cId="3808661287" sldId="1832"/>
            <ac:spMk id="8" creationId="{71803EF9-4A7C-A353-6FDC-FB6280AE36BA}"/>
          </ac:spMkLst>
        </pc:spChg>
      </pc:sldChg>
      <pc:sldChg chg="addSp delSp modSp new mod">
        <pc:chgData name="Lessa, Fernanda (CDC/DDID/NCEZID/DHQP)" userId="3b10506a-91e0-4aa6-8e4a-b48f1b2c20e9" providerId="ADAL" clId="{51F74423-C1C3-45DE-96B6-EB60CC8D442B}" dt="2023-04-03T20:25:52.099" v="31" actId="113"/>
        <pc:sldMkLst>
          <pc:docMk/>
          <pc:sldMk cId="3639817630" sldId="1833"/>
        </pc:sldMkLst>
        <pc:spChg chg="del">
          <ac:chgData name="Lessa, Fernanda (CDC/DDID/NCEZID/DHQP)" userId="3b10506a-91e0-4aa6-8e4a-b48f1b2c20e9" providerId="ADAL" clId="{51F74423-C1C3-45DE-96B6-EB60CC8D442B}" dt="2023-04-03T20:25:29.359" v="25" actId="478"/>
          <ac:spMkLst>
            <pc:docMk/>
            <pc:sldMk cId="3639817630" sldId="1833"/>
            <ac:spMk id="2" creationId="{0AC25C99-5889-3009-3D39-B0B80E7D494D}"/>
          </ac:spMkLst>
        </pc:spChg>
        <pc:spChg chg="del">
          <ac:chgData name="Lessa, Fernanda (CDC/DDID/NCEZID/DHQP)" userId="3b10506a-91e0-4aa6-8e4a-b48f1b2c20e9" providerId="ADAL" clId="{51F74423-C1C3-45DE-96B6-EB60CC8D442B}" dt="2023-04-03T20:25:30.307" v="26" actId="478"/>
          <ac:spMkLst>
            <pc:docMk/>
            <pc:sldMk cId="3639817630" sldId="1833"/>
            <ac:spMk id="3" creationId="{C95B778B-F044-7EE8-4E16-F46223339D27}"/>
          </ac:spMkLst>
        </pc:spChg>
        <pc:spChg chg="add mod">
          <ac:chgData name="Lessa, Fernanda (CDC/DDID/NCEZID/DHQP)" userId="3b10506a-91e0-4aa6-8e4a-b48f1b2c20e9" providerId="ADAL" clId="{51F74423-C1C3-45DE-96B6-EB60CC8D442B}" dt="2023-04-03T20:25:52.099" v="31" actId="113"/>
          <ac:spMkLst>
            <pc:docMk/>
            <pc:sldMk cId="3639817630" sldId="1833"/>
            <ac:spMk id="5" creationId="{D7434ADF-6CB4-08D5-2B56-7CA35D1F08FA}"/>
          </ac:spMkLst>
        </pc:spChg>
        <pc:spChg chg="add mod">
          <ac:chgData name="Lessa, Fernanda (CDC/DDID/NCEZID/DHQP)" userId="3b10506a-91e0-4aa6-8e4a-b48f1b2c20e9" providerId="ADAL" clId="{51F74423-C1C3-45DE-96B6-EB60CC8D442B}" dt="2023-04-03T20:25:52.099" v="31" actId="113"/>
          <ac:spMkLst>
            <pc:docMk/>
            <pc:sldMk cId="3639817630" sldId="1833"/>
            <ac:spMk id="6" creationId="{2C07940E-4439-6420-E173-C53AA87EAA8D}"/>
          </ac:spMkLst>
        </pc:spChg>
        <pc:picChg chg="add mod">
          <ac:chgData name="Lessa, Fernanda (CDC/DDID/NCEZID/DHQP)" userId="3b10506a-91e0-4aa6-8e4a-b48f1b2c20e9" providerId="ADAL" clId="{51F74423-C1C3-45DE-96B6-EB60CC8D442B}" dt="2023-04-03T20:25:35.151" v="27"/>
          <ac:picMkLst>
            <pc:docMk/>
            <pc:sldMk cId="3639817630" sldId="1833"/>
            <ac:picMk id="4" creationId="{7AA9D005-5F9F-61CF-3023-8389D020D5D5}"/>
          </ac:picMkLst>
        </pc:picChg>
      </pc:sldChg>
      <pc:sldChg chg="addSp delSp modSp new mod">
        <pc:chgData name="Lessa, Fernanda (CDC/DDID/NCEZID/DHQP)" userId="3b10506a-91e0-4aa6-8e4a-b48f1b2c20e9" providerId="ADAL" clId="{51F74423-C1C3-45DE-96B6-EB60CC8D442B}" dt="2023-04-03T20:26:49.034" v="43"/>
        <pc:sldMkLst>
          <pc:docMk/>
          <pc:sldMk cId="926433877" sldId="1834"/>
        </pc:sldMkLst>
        <pc:spChg chg="del">
          <ac:chgData name="Lessa, Fernanda (CDC/DDID/NCEZID/DHQP)" userId="3b10506a-91e0-4aa6-8e4a-b48f1b2c20e9" providerId="ADAL" clId="{51F74423-C1C3-45DE-96B6-EB60CC8D442B}" dt="2023-04-03T20:26:02.565" v="34" actId="478"/>
          <ac:spMkLst>
            <pc:docMk/>
            <pc:sldMk cId="926433877" sldId="1834"/>
            <ac:spMk id="2" creationId="{004FC124-A4AB-94AD-183E-AA0D9080C6D6}"/>
          </ac:spMkLst>
        </pc:spChg>
        <pc:spChg chg="del">
          <ac:chgData name="Lessa, Fernanda (CDC/DDID/NCEZID/DHQP)" userId="3b10506a-91e0-4aa6-8e4a-b48f1b2c20e9" providerId="ADAL" clId="{51F74423-C1C3-45DE-96B6-EB60CC8D442B}" dt="2023-04-03T20:26:03.625" v="35" actId="478"/>
          <ac:spMkLst>
            <pc:docMk/>
            <pc:sldMk cId="926433877" sldId="1834"/>
            <ac:spMk id="3" creationId="{A940612B-C353-DC8A-19E7-ED87B1A463B1}"/>
          </ac:spMkLst>
        </pc:spChg>
        <pc:spChg chg="add mod">
          <ac:chgData name="Lessa, Fernanda (CDC/DDID/NCEZID/DHQP)" userId="3b10506a-91e0-4aa6-8e4a-b48f1b2c20e9" providerId="ADAL" clId="{51F74423-C1C3-45DE-96B6-EB60CC8D442B}" dt="2023-04-03T20:26:41.293" v="42" actId="1076"/>
          <ac:spMkLst>
            <pc:docMk/>
            <pc:sldMk cId="926433877" sldId="1834"/>
            <ac:spMk id="6" creationId="{671EF364-5753-B4F4-1B4E-7DA8659DB60C}"/>
          </ac:spMkLst>
        </pc:spChg>
        <pc:spChg chg="add mod">
          <ac:chgData name="Lessa, Fernanda (CDC/DDID/NCEZID/DHQP)" userId="3b10506a-91e0-4aa6-8e4a-b48f1b2c20e9" providerId="ADAL" clId="{51F74423-C1C3-45DE-96B6-EB60CC8D442B}" dt="2023-04-03T20:26:49.034" v="43"/>
          <ac:spMkLst>
            <pc:docMk/>
            <pc:sldMk cId="926433877" sldId="1834"/>
            <ac:spMk id="7" creationId="{39BBA7C0-1675-20A2-DA45-CB81F7ABB50C}"/>
          </ac:spMkLst>
        </pc:spChg>
        <pc:picChg chg="add mod">
          <ac:chgData name="Lessa, Fernanda (CDC/DDID/NCEZID/DHQP)" userId="3b10506a-91e0-4aa6-8e4a-b48f1b2c20e9" providerId="ADAL" clId="{51F74423-C1C3-45DE-96B6-EB60CC8D442B}" dt="2023-04-03T20:26:10.518" v="36"/>
          <ac:picMkLst>
            <pc:docMk/>
            <pc:sldMk cId="926433877" sldId="1834"/>
            <ac:picMk id="4" creationId="{77E797C0-F210-1EF3-08C7-55B1DF0AE6AF}"/>
          </ac:picMkLst>
        </pc:picChg>
        <pc:picChg chg="add del mod">
          <ac:chgData name="Lessa, Fernanda (CDC/DDID/NCEZID/DHQP)" userId="3b10506a-91e0-4aa6-8e4a-b48f1b2c20e9" providerId="ADAL" clId="{51F74423-C1C3-45DE-96B6-EB60CC8D442B}" dt="2023-04-03T20:26:18.828" v="38"/>
          <ac:picMkLst>
            <pc:docMk/>
            <pc:sldMk cId="926433877" sldId="1834"/>
            <ac:picMk id="5" creationId="{65335DD9-3E25-C6A7-3458-04F4CDA2717F}"/>
          </ac:picMkLst>
        </pc:picChg>
      </pc:sldChg>
    </pc:docChg>
  </pc:docChgLst>
  <pc:docChgLst>
    <pc:chgData name="Bardossy, Ana (CDC/DDID/NCEZID/DHQP)" userId="S::okl1@cdc.gov::072232f1-990a-4918-b6df-83bf3b577e13" providerId="AD" clId="Web-{E49D0A8F-06EF-6F91-63FB-46CED30B9D2A}"/>
    <pc:docChg chg="mod">
      <pc:chgData name="Bardossy, Ana (CDC/DDID/NCEZID/DHQP)" userId="S::okl1@cdc.gov::072232f1-990a-4918-b6df-83bf3b577e13" providerId="AD" clId="Web-{E49D0A8F-06EF-6F91-63FB-46CED30B9D2A}" dt="2023-04-04T09:41:43.02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CCCB-37E0-4FFD-9A4A-734F6AB8D893}"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ECF37-58F2-451B-830D-18D9FC63CA3B}" type="slidenum">
              <a:rPr lang="en-US" smtClean="0"/>
              <a:t>‹#›</a:t>
            </a:fld>
            <a:endParaRPr lang="en-US"/>
          </a:p>
        </p:txBody>
      </p:sp>
    </p:spTree>
    <p:extLst>
      <p:ext uri="{BB962C8B-B14F-4D97-AF65-F5344CB8AC3E}">
        <p14:creationId xmlns:p14="http://schemas.microsoft.com/office/powerpoint/2010/main" val="317000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Intended Audience: This presentation focuses on what </a:t>
            </a:r>
            <a:r>
              <a:rPr lang="en-US" sz="1200" b="1" i="1" kern="1200">
                <a:solidFill>
                  <a:schemeClr val="tx1"/>
                </a:solidFill>
                <a:effectLst/>
                <a:latin typeface="+mn-lt"/>
                <a:ea typeface="+mn-ea"/>
                <a:cs typeface="+mn-cs"/>
              </a:rPr>
              <a:t>healthcare workers </a:t>
            </a:r>
            <a:r>
              <a:rPr lang="en-US" sz="1200" i="1" kern="1200">
                <a:solidFill>
                  <a:schemeClr val="tx1"/>
                </a:solidFill>
                <a:effectLst/>
                <a:latin typeface="+mn-lt"/>
                <a:ea typeface="+mn-ea"/>
                <a:cs typeface="+mn-cs"/>
              </a:rPr>
              <a:t>should know about injection safety during a Marburg virus disease outbreak.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you may need to adjust the sample script accordingly.</a:t>
            </a:r>
          </a:p>
          <a:p>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Script:</a:t>
            </a:r>
          </a:p>
          <a:p>
            <a:r>
              <a:rPr lang="en-US" sz="1200" kern="1200">
                <a:solidFill>
                  <a:schemeClr val="tx1"/>
                </a:solidFill>
                <a:effectLst/>
                <a:latin typeface="+mn-lt"/>
                <a:ea typeface="+mn-ea"/>
                <a:cs typeface="+mn-cs"/>
              </a:rPr>
              <a:t>Welcome! Today we'll be focusing on </a:t>
            </a:r>
            <a:r>
              <a:rPr lang="en-US" sz="1200" kern="1200" baseline="0">
                <a:solidFill>
                  <a:schemeClr val="tx1"/>
                </a:solidFill>
                <a:effectLst/>
                <a:latin typeface="+mn-lt"/>
                <a:ea typeface="+mn-ea"/>
                <a:cs typeface="+mn-cs"/>
              </a:rPr>
              <a:t>injection safety during a Marburg virus disease outbreak. We’ll talk about why it’s important to help prevent transmission of Marburg virus disease in healthcare facilities, and then we’ll talk about steps to take to ensure your safety and your patients’ safety when you give injections.</a:t>
            </a:r>
            <a:endParaRPr lang="en-US"/>
          </a:p>
          <a:p>
            <a:endParaRPr lang="en-US"/>
          </a:p>
        </p:txBody>
      </p:sp>
      <p:sp>
        <p:nvSpPr>
          <p:cNvPr id="4" name="Slide Number Placeholder 3"/>
          <p:cNvSpPr>
            <a:spLocks noGrp="1"/>
          </p:cNvSpPr>
          <p:nvPr>
            <p:ph type="sldNum" sz="quarter" idx="5"/>
          </p:nvPr>
        </p:nvSpPr>
        <p:spPr/>
        <p:txBody>
          <a:bodyPr/>
          <a:lstStyle/>
          <a:p>
            <a:fld id="{013ECF37-58F2-451B-830D-18D9FC63CA3B}" type="slidenum">
              <a:rPr lang="en-US" smtClean="0"/>
              <a:t>1</a:t>
            </a:fld>
            <a:endParaRPr lang="en-US"/>
          </a:p>
        </p:txBody>
      </p:sp>
    </p:spTree>
    <p:extLst>
      <p:ext uri="{BB962C8B-B14F-4D97-AF65-F5344CB8AC3E}">
        <p14:creationId xmlns:p14="http://schemas.microsoft.com/office/powerpoint/2010/main" val="277767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The last step to ensure safety before giving an injection is to prepare the patient’s skin at the injection site.</a:t>
            </a:r>
          </a:p>
          <a:p>
            <a:endParaRPr lang="en-US"/>
          </a:p>
          <a:p>
            <a:r>
              <a:rPr lang="en-US" sz="1200">
                <a:solidFill>
                  <a:srgbClr val="000000"/>
                </a:solidFill>
                <a:effectLst/>
                <a:latin typeface="Calibri" panose="020F0502020204030204" pitchFamily="34" charset="0"/>
                <a:ea typeface="Calibri" panose="020F0502020204030204" pitchFamily="34" charset="0"/>
                <a:cs typeface="Calibri"/>
              </a:rPr>
              <a:t>To do this, apply a 60-70% alcohol-based solution ( such as isopropyl alcohol, ethanol or other available antiseptic) to a cotton swab or single-use pad.</a:t>
            </a:r>
          </a:p>
          <a:p>
            <a:endParaRPr lang="en-US" sz="1200">
              <a:effectLst/>
              <a:latin typeface="Calibri"/>
              <a:ea typeface="Calibri"/>
              <a:cs typeface="Calibri"/>
            </a:endParaRPr>
          </a:p>
          <a:p>
            <a:r>
              <a:rPr lang="en-US" sz="1200">
                <a:solidFill>
                  <a:srgbClr val="000000"/>
                </a:solidFill>
                <a:effectLst/>
                <a:latin typeface="Calibri" panose="020F0502020204030204" pitchFamily="34" charset="0"/>
                <a:ea typeface="Calibri" panose="020F0502020204030204" pitchFamily="34" charset="0"/>
                <a:cs typeface="Calibri"/>
              </a:rPr>
              <a:t>Wipe the area where you will be giving the injection from the center of the injection site outwards, but do not go back through the same area.</a:t>
            </a:r>
          </a:p>
          <a:p>
            <a:endParaRPr lang="en-US" sz="1200">
              <a:effectLst/>
              <a:latin typeface="Calibri"/>
              <a:ea typeface="Calibri"/>
              <a:cs typeface="Calibri"/>
            </a:endParaRPr>
          </a:p>
          <a:p>
            <a:r>
              <a:rPr lang="en-US" sz="1200">
                <a:solidFill>
                  <a:srgbClr val="000000"/>
                </a:solidFill>
                <a:effectLst/>
                <a:latin typeface="Calibri" panose="020F0502020204030204" pitchFamily="34" charset="0"/>
                <a:ea typeface="Calibri" panose="020F0502020204030204" pitchFamily="34" charset="0"/>
                <a:cs typeface="Calibri"/>
              </a:rPr>
              <a:t>Apply the solution for 30 seconds and then let it dry completely.</a:t>
            </a:r>
          </a:p>
          <a:p>
            <a:endParaRPr lang="en-US" sz="1200">
              <a:effectLst/>
              <a:latin typeface="Calibri"/>
              <a:ea typeface="Calibri"/>
              <a:cs typeface="Calibri"/>
            </a:endParaRPr>
          </a:p>
          <a:p>
            <a:r>
              <a:rPr lang="en-US" sz="1200">
                <a:solidFill>
                  <a:srgbClr val="000000"/>
                </a:solidFill>
                <a:effectLst/>
                <a:latin typeface="Calibri" panose="020F0502020204030204" pitchFamily="34" charset="0"/>
                <a:ea typeface="Calibri" panose="020F0502020204030204" pitchFamily="34" charset="0"/>
              </a:rPr>
              <a:t>When doing this, DO NOT use cotton wools stored in a wet multi-purpose container</a:t>
            </a:r>
          </a:p>
          <a:p>
            <a:endParaRPr lang="en-US" sz="1200">
              <a:solidFill>
                <a:srgbClr val="000000"/>
              </a:solidFill>
              <a:effectLst/>
              <a:latin typeface="Calibri" panose="020F0502020204030204" pitchFamily="34" charset="0"/>
              <a:cs typeface="Calibri" panose="020F0502020204030204" pitchFamily="34" charset="0"/>
            </a:endParaRPr>
          </a:p>
          <a:p>
            <a:r>
              <a:rPr lang="en-US" sz="1200">
                <a:solidFill>
                  <a:srgbClr val="000000"/>
                </a:solidFill>
                <a:effectLst/>
                <a:latin typeface="Calibri" panose="020F0502020204030204" pitchFamily="34" charset="0"/>
                <a:cs typeface="Calibri" panose="020F0502020204030204" pitchFamily="34" charset="0"/>
              </a:rPr>
              <a:t>Now, with clean hands, a clean workspace, a sterile needle and syringe, a sterile medication vial, and a prepared injection site, you are ready to give the injection safely.</a:t>
            </a:r>
            <a:endParaRPr lang="en-US" sz="120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934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b="0" i="0"/>
              <a:t>But</a:t>
            </a:r>
            <a:r>
              <a:rPr lang="en-US"/>
              <a:t> safe injection practices don’t end with the injection. How you dispose of needles and syringes is also important. Ideally, when giving an injection, a sharps box is within arm’s reach. Immediately after giving an injection, you should discard the needle and syringe in the sharps box. </a:t>
            </a:r>
          </a:p>
          <a:p>
            <a:endParaRPr lang="en-US"/>
          </a:p>
          <a:p>
            <a:r>
              <a:rPr lang="en-US"/>
              <a:t>You should never detach the needle from the syringe. Both pieces should be placed in the sharps container as a whole to reduce the risk of a sharps injury. You should avoid recapping needles as seen in this image bottom left, bending or breaking needles, or leaving needles in a vial or in an IV bag as you can see pictured in the images in the center and bottom right here. You should also never overfill sharps containers. These poor practices for injections can lead to contamination or accidental needle sticks, which can lead to transmission of Marburg virus disease to you or your patients.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95378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Ideally, sharps containers will be located in each patient care area within arm’s reach of where you’re giving an injection. Importantly, sharps containers should not be placed on the floor where children could potentially reach them or where repeated exposure to moisture on the floor could cause certain types of containers to break down. Instead, sharps containers could be located on a medicine cart, on a wall, or on a nearby surface such as a table.</a:t>
            </a:r>
          </a:p>
          <a:p>
            <a:endParaRPr lang="en-US"/>
          </a:p>
          <a:p>
            <a:r>
              <a:rPr lang="en-US"/>
              <a:t>When disposing of needles and syringes, do not overfill sharps containers.</a:t>
            </a:r>
          </a:p>
        </p:txBody>
      </p:sp>
      <p:sp>
        <p:nvSpPr>
          <p:cNvPr id="4" name="Slide Number Placeholder 3"/>
          <p:cNvSpPr>
            <a:spLocks noGrp="1"/>
          </p:cNvSpPr>
          <p:nvPr>
            <p:ph type="sldNum" sz="quarter" idx="5"/>
          </p:nvPr>
        </p:nvSpPr>
        <p:spPr/>
        <p:txBody>
          <a:bodyPr/>
          <a:lstStyle/>
          <a:p>
            <a:fld id="{013ECF37-58F2-451B-830D-18D9FC63CA3B}" type="slidenum">
              <a:rPr lang="en-US" smtClean="0"/>
              <a:t>12</a:t>
            </a:fld>
            <a:endParaRPr lang="en-US"/>
          </a:p>
        </p:txBody>
      </p:sp>
    </p:spTree>
    <p:extLst>
      <p:ext uri="{BB962C8B-B14F-4D97-AF65-F5344CB8AC3E}">
        <p14:creationId xmlns:p14="http://schemas.microsoft.com/office/powerpoint/2010/main" val="55526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Reflection: Encourages participants to apply, analyze, and/or evaluate what they’ve learned, helps them to deepen their understanding of the topic and also helps you to check their comprehension of what they learned.</a:t>
            </a:r>
          </a:p>
          <a:p>
            <a:endParaRPr lang="en-US" i="1"/>
          </a:p>
          <a:p>
            <a:r>
              <a:rPr lang="en-US" i="1"/>
              <a:t>Personalization: Helps participants think about how what they have learned applies to their specific situations. Connecting learning to personal experiences helps learners to better understand and remember the ideas taught.</a:t>
            </a:r>
          </a:p>
          <a:p>
            <a:endParaRPr lang="en-US" i="1"/>
          </a:p>
          <a:p>
            <a:r>
              <a:rPr lang="en-US" i="1"/>
              <a:t>Script:</a:t>
            </a:r>
          </a:p>
          <a:p>
            <a:r>
              <a:rPr lang="en-US"/>
              <a:t>Now that we’ve discussed ideal injection safety practices, let’s discuss what this might look like at your facility(</a:t>
            </a:r>
            <a:r>
              <a:rPr lang="en-US" err="1"/>
              <a:t>ies</a:t>
            </a:r>
            <a:r>
              <a:rPr lang="en-US"/>
              <a:t>). What challenges have you encountered in your facility(</a:t>
            </a:r>
            <a:r>
              <a:rPr lang="en-US" err="1"/>
              <a:t>ies</a:t>
            </a:r>
            <a:r>
              <a:rPr lang="en-US"/>
              <a:t>) to the practice of 1 needle, 1 syringe for 1 patient 1 time? </a:t>
            </a:r>
          </a:p>
          <a:p>
            <a:r>
              <a:rPr lang="en-US"/>
              <a:t>[</a:t>
            </a:r>
            <a:r>
              <a:rPr lang="en-US" i="1"/>
              <a:t>Give participants a couple of minutes to respond; you may want to write their answers on a blackboard or whiteboard or on a large sheet of paper if you have these materials</a:t>
            </a:r>
            <a:r>
              <a:rPr lang="en-US"/>
              <a:t>.]</a:t>
            </a:r>
          </a:p>
          <a:p>
            <a:r>
              <a:rPr lang="en-US"/>
              <a:t>What are some ways these challenges can be overcome? </a:t>
            </a:r>
          </a:p>
          <a:p>
            <a:r>
              <a:rPr lang="en-US" i="0"/>
              <a:t>[</a:t>
            </a:r>
            <a:r>
              <a:rPr lang="en-US" i="1"/>
              <a:t>Answers will vary. You may also offer suggestions as you see fit.]</a:t>
            </a:r>
          </a:p>
          <a:p>
            <a:endParaRPr lang="en-US" i="1"/>
          </a:p>
          <a:p>
            <a:r>
              <a:rPr lang="en-US" i="0"/>
              <a:t>What challenges do you encounter in your facility to disposing of needles and other sharps safely in sharps containers?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i="1"/>
              <a:t>Give participants a couple of minutes to respond; you may want to write their answers on a blackboard or whiteboard or on a large sheet of paper if you have these materials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t>How can these challenges be overcome?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t>[</a:t>
            </a:r>
            <a:r>
              <a:rPr lang="en-US" i="1"/>
              <a:t>Answers will vary. You may also offer suggestions as you see fit.]</a:t>
            </a:r>
          </a:p>
          <a:p>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This concludes our session for today. Before you leave, I want to review some key points that I hope you’ll take away from our time together. Remember that injection safety helps protect you, your co-workers, and your patients. </a:t>
            </a:r>
          </a:p>
          <a:p>
            <a:endParaRPr lang="en-US"/>
          </a:p>
          <a:p>
            <a:r>
              <a:rPr lang="en-US"/>
              <a:t>Because Marburg virus disease can potentially be spread by re-using needles, it’s vital to use only one syringe and one needle for only one patient only one time. </a:t>
            </a:r>
          </a:p>
          <a:p>
            <a:r>
              <a:rPr lang="en-US"/>
              <a:t>To protect yourself from accidental needle sticks that could potentially infect you with the virus, it’s crucial to dispose of needles and other sharps correctly.</a:t>
            </a:r>
          </a:p>
        </p:txBody>
      </p:sp>
      <p:sp>
        <p:nvSpPr>
          <p:cNvPr id="4" name="Slide Number Placeholder 3"/>
          <p:cNvSpPr>
            <a:spLocks noGrp="1"/>
          </p:cNvSpPr>
          <p:nvPr>
            <p:ph type="sldNum" sz="quarter" idx="5"/>
          </p:nvPr>
        </p:nvSpPr>
        <p:spPr/>
        <p:txBody>
          <a:bodyPr/>
          <a:lstStyle/>
          <a:p>
            <a:fld id="{013ECF37-58F2-451B-830D-18D9FC63CA3B}" type="slidenum">
              <a:rPr lang="en-US" smtClean="0"/>
              <a:t>16</a:t>
            </a:fld>
            <a:endParaRPr lang="en-US"/>
          </a:p>
        </p:txBody>
      </p:sp>
    </p:spTree>
    <p:extLst>
      <p:ext uri="{BB962C8B-B14F-4D97-AF65-F5344CB8AC3E}">
        <p14:creationId xmlns:p14="http://schemas.microsoft.com/office/powerpoint/2010/main" val="30167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2 learning objectives for today.</a:t>
            </a:r>
            <a:r>
              <a:rPr lang="en-US" baseline="0"/>
              <a:t> By the end of our time together, you should be able to explain why one needle and one syringe for one patient one time is important in the context of Marburg virus disease. You should also be able to describe three things to avoid when disposing of used needles.</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Activating</a:t>
            </a:r>
            <a:r>
              <a:rPr lang="en-US" i="1" baseline="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a:t>A key benefit of working with adult learners is that they likely already have some knowledge or experience related to the topic you are teaching. Activating background knowledge helps students connect new learning to what they already know and may help them understand new information better. It also helps you, the instructor, to identify gaps in knowledge where you may need to spend extra time or add emphasis while teaching. Use this slide as an opportunity to let students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i="1" baseline="0"/>
              <a:t>Script:</a:t>
            </a:r>
          </a:p>
          <a:p>
            <a:r>
              <a:rPr lang="en-US" i="0" baseline="0"/>
              <a:t>Many of you may give patients injections on a regular basis. Many steps are required for giving injections safely. What are 2 things you always do when preparing or giving injections to keep yourself and/or your patient safe?</a:t>
            </a:r>
          </a:p>
          <a:p>
            <a:r>
              <a:rPr lang="en-US" i="1" baseline="0"/>
              <a:t>[Allow a few participants to share their answers. Answers may vary.]</a:t>
            </a:r>
          </a:p>
          <a:p>
            <a:r>
              <a:rPr lang="en-US" i="0" baseline="0"/>
              <a:t>We are going to spend most of our time today talking about steps to take to make injections safe in the context of Marburg virus disease, but first, let’s talk about why injection safety is important.</a:t>
            </a:r>
          </a:p>
          <a:p>
            <a:endParaRPr lang="en-US" i="1" baseline="0"/>
          </a:p>
          <a:p>
            <a:endParaRPr lang="en-US" i="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Using unsafe injection practices may allow blood-born pathogens such as Marburg virus disease to be transmitted to patients and staff. Certain practices such as re-using needles and syringes and unsafe disposal of needles can lead to the spread of Marburg virus disease to patients and staff.</a:t>
            </a:r>
          </a:p>
          <a:p>
            <a:endParaRPr lang="en-US"/>
          </a:p>
          <a:p>
            <a:r>
              <a:rPr lang="en-US"/>
              <a:t>By following safe injection practices as we’ll talk about today, you help to protect yourself and also the patients and coworkers in your facility. By keeping yourself safe from Marburg virus disease, you protect those you come in contact with in your community including your family and friends.</a:t>
            </a:r>
          </a:p>
        </p:txBody>
      </p:sp>
      <p:sp>
        <p:nvSpPr>
          <p:cNvPr id="4" name="Slide Number Placeholder 3"/>
          <p:cNvSpPr>
            <a:spLocks noGrp="1"/>
          </p:cNvSpPr>
          <p:nvPr>
            <p:ph type="sldNum" sz="quarter" idx="5"/>
          </p:nvPr>
        </p:nvSpPr>
        <p:spPr/>
        <p:txBody>
          <a:bodyPr/>
          <a:lstStyle/>
          <a:p>
            <a:fld id="{013ECF37-58F2-451B-830D-18D9FC63CA3B}" type="slidenum">
              <a:rPr lang="en-US" smtClean="0"/>
              <a:t>4</a:t>
            </a:fld>
            <a:endParaRPr lang="en-US"/>
          </a:p>
        </p:txBody>
      </p:sp>
    </p:spTree>
    <p:extLst>
      <p:ext uri="{BB962C8B-B14F-4D97-AF65-F5344CB8AC3E}">
        <p14:creationId xmlns:p14="http://schemas.microsoft.com/office/powerpoint/2010/main" val="419809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These are the seven steps for safe injections as defined by the World Health Organization. </a:t>
            </a:r>
            <a:r>
              <a:rPr lang="en-US" i="1"/>
              <a:t>[Read the list.]</a:t>
            </a:r>
          </a:p>
          <a:p>
            <a:endParaRPr lang="en-US" i="1"/>
          </a:p>
          <a:p>
            <a:r>
              <a:rPr lang="en-US" i="0"/>
              <a:t>We’re going to look at each step in more detail.</a:t>
            </a:r>
          </a:p>
        </p:txBody>
      </p:sp>
      <p:sp>
        <p:nvSpPr>
          <p:cNvPr id="4" name="Slide Number Placeholder 3"/>
          <p:cNvSpPr>
            <a:spLocks noGrp="1"/>
          </p:cNvSpPr>
          <p:nvPr>
            <p:ph type="sldNum" sz="quarter" idx="5"/>
          </p:nvPr>
        </p:nvSpPr>
        <p:spPr/>
        <p:txBody>
          <a:bodyPr/>
          <a:lstStyle/>
          <a:p>
            <a:fld id="{013ECF37-58F2-451B-830D-18D9FC63CA3B}" type="slidenum">
              <a:rPr lang="en-US" smtClean="0"/>
              <a:t>5</a:t>
            </a:fld>
            <a:endParaRPr lang="en-US"/>
          </a:p>
        </p:txBody>
      </p:sp>
    </p:spTree>
    <p:extLst>
      <p:ext uri="{BB962C8B-B14F-4D97-AF65-F5344CB8AC3E}">
        <p14:creationId xmlns:p14="http://schemas.microsoft.com/office/powerpoint/2010/main" val="123376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First, before preparing an injection, you should perform hand hygiene. You also need to perform hand hygiene before giving the injection and after the injection. While you may use gloves, glove use does not replace the need for hand hygiene.</a:t>
            </a:r>
          </a:p>
        </p:txBody>
      </p:sp>
      <p:sp>
        <p:nvSpPr>
          <p:cNvPr id="4" name="Slide Number Placeholder 3"/>
          <p:cNvSpPr>
            <a:spLocks noGrp="1"/>
          </p:cNvSpPr>
          <p:nvPr>
            <p:ph type="sldNum" sz="quarter" idx="5"/>
          </p:nvPr>
        </p:nvSpPr>
        <p:spPr/>
        <p:txBody>
          <a:bodyPr/>
          <a:lstStyle/>
          <a:p>
            <a:fld id="{013ECF37-58F2-451B-830D-18D9FC63CA3B}" type="slidenum">
              <a:rPr lang="en-US" smtClean="0"/>
              <a:t>6</a:t>
            </a:fld>
            <a:endParaRPr lang="en-US"/>
          </a:p>
        </p:txBody>
      </p:sp>
    </p:spTree>
    <p:extLst>
      <p:ext uri="{BB962C8B-B14F-4D97-AF65-F5344CB8AC3E}">
        <p14:creationId xmlns:p14="http://schemas.microsoft.com/office/powerpoint/2010/main" val="31915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Besides clean hands, you need a clean workspace. When preparing an injection, always do so in a clean, designated area. </a:t>
            </a:r>
          </a:p>
        </p:txBody>
      </p:sp>
      <p:sp>
        <p:nvSpPr>
          <p:cNvPr id="4" name="Slide Number Placeholder 3"/>
          <p:cNvSpPr>
            <a:spLocks noGrp="1"/>
          </p:cNvSpPr>
          <p:nvPr>
            <p:ph type="sldNum" sz="quarter" idx="5"/>
          </p:nvPr>
        </p:nvSpPr>
        <p:spPr/>
        <p:txBody>
          <a:bodyPr/>
          <a:lstStyle/>
          <a:p>
            <a:fld id="{013ECF37-58F2-451B-830D-18D9FC63CA3B}" type="slidenum">
              <a:rPr lang="en-US" smtClean="0"/>
              <a:t>7</a:t>
            </a:fld>
            <a:endParaRPr lang="en-US"/>
          </a:p>
        </p:txBody>
      </p:sp>
    </p:spTree>
    <p:extLst>
      <p:ext uri="{BB962C8B-B14F-4D97-AF65-F5344CB8AC3E}">
        <p14:creationId xmlns:p14="http://schemas.microsoft.com/office/powerpoint/2010/main" val="302009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Always use a sterile syringe and a sterile needle. You should use a needle and syringe only one time for one patient. If possible, use a needle and syringe </a:t>
            </a:r>
            <a:r>
              <a:rPr lang="en-US" sz="1200" kern="1200">
                <a:solidFill>
                  <a:prstClr val="black"/>
                </a:solidFill>
                <a:latin typeface="Calibri" panose="020F0502020204030204"/>
                <a:ea typeface="+mn-ea"/>
                <a:cs typeface="+mn-cs"/>
              </a:rPr>
              <a:t>with re-use prevention and/or an injury protection feature</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needle or syringe packaging has been punctured, torn, or exposed to moisture it may be contaminated, and you should not use it.</a:t>
            </a:r>
          </a:p>
          <a:p>
            <a:endParaRPr lang="en-US"/>
          </a:p>
          <a:p>
            <a:r>
              <a:rPr lang="en-US"/>
              <a:t>Depending on the health facility and supply chains, we see a lot of needle and syringe re-use, and there’s some anecdotal evidence from past outbreaks that re-using needles and syringes might be contributing to amplification of Marburg virus disease in healthcare facilities especially in areas where injections are seen as a therapeutic standard as opposed to oral medication. Using sterile needles and syringes is important.</a:t>
            </a:r>
          </a:p>
          <a:p>
            <a:endParaRPr lang="en-US"/>
          </a:p>
        </p:txBody>
      </p:sp>
      <p:sp>
        <p:nvSpPr>
          <p:cNvPr id="4" name="Slide Number Placeholder 3"/>
          <p:cNvSpPr>
            <a:spLocks noGrp="1"/>
          </p:cNvSpPr>
          <p:nvPr>
            <p:ph type="sldNum" sz="quarter" idx="5"/>
          </p:nvPr>
        </p:nvSpPr>
        <p:spPr/>
        <p:txBody>
          <a:bodyPr/>
          <a:lstStyle/>
          <a:p>
            <a:fld id="{013ECF37-58F2-451B-830D-18D9FC63CA3B}" type="slidenum">
              <a:rPr lang="en-US" smtClean="0"/>
              <a:t>8</a:t>
            </a:fld>
            <a:endParaRPr lang="en-US"/>
          </a:p>
        </p:txBody>
      </p:sp>
    </p:spTree>
    <p:extLst>
      <p:ext uri="{BB962C8B-B14F-4D97-AF65-F5344CB8AC3E}">
        <p14:creationId xmlns:p14="http://schemas.microsoft.com/office/powerpoint/2010/main" val="304967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You may be noticing a pattern here: clean hands, clean workspace, sterile needle and syringe, and now we add a sterile medication vial. </a:t>
            </a:r>
          </a:p>
          <a:p>
            <a:endParaRPr lang="en-US"/>
          </a:p>
          <a:p>
            <a:r>
              <a:rPr lang="en-US"/>
              <a:t>You should always read medication vial labels and follow the product-specific recommendations for use, storage, and handling. You should also check the route of administration. Is it intramuscular? Is it intradermal? And you should check the expiration date on the vial or ampoule. If the expiration date has passed, you should not use the medication.</a:t>
            </a:r>
          </a:p>
          <a:p>
            <a:endParaRPr lang="en-US"/>
          </a:p>
          <a:p>
            <a:r>
              <a:rPr lang="en-US"/>
              <a:t>To avoid contamination, before an injection, always wipe the stopper or diaphragm of a medication vial with 70% alcohol or other available antiseptic and allow it to air dry. Then, only enter the medication vial with a sterile needle.  Single-dose medication vials are preferred whenever possible, but if you must use multi-dose vials, disinfect the diaphragm before each use and use a sterile needle and syringe each time to avoid contamination. Remember that the size or shape of a vial does not indicate whether it is a single-dose or multi-dose vial. Always check the label and do not use single-dose vials more than once.</a:t>
            </a:r>
          </a:p>
        </p:txBody>
      </p:sp>
      <p:sp>
        <p:nvSpPr>
          <p:cNvPr id="4" name="Slide Number Placeholder 3"/>
          <p:cNvSpPr>
            <a:spLocks noGrp="1"/>
          </p:cNvSpPr>
          <p:nvPr>
            <p:ph type="sldNum" sz="quarter" idx="5"/>
          </p:nvPr>
        </p:nvSpPr>
        <p:spPr/>
        <p:txBody>
          <a:bodyPr/>
          <a:lstStyle/>
          <a:p>
            <a:fld id="{013ECF37-58F2-451B-830D-18D9FC63CA3B}" type="slidenum">
              <a:rPr lang="en-US" smtClean="0"/>
              <a:t>9</a:t>
            </a:fld>
            <a:endParaRPr lang="en-US"/>
          </a:p>
        </p:txBody>
      </p:sp>
    </p:spTree>
    <p:extLst>
      <p:ext uri="{BB962C8B-B14F-4D97-AF65-F5344CB8AC3E}">
        <p14:creationId xmlns:p14="http://schemas.microsoft.com/office/powerpoint/2010/main" val="237163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6832365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6173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396-77CD-4C76-BB0E-4BCD1DE30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68E8-3331-4213-B7C0-28FA5F30B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D920D-D8B2-4DE4-B9B2-9DCF47F5E99F}"/>
              </a:ext>
            </a:extLst>
          </p:cNvPr>
          <p:cNvSpPr>
            <a:spLocks noGrp="1"/>
          </p:cNvSpPr>
          <p:nvPr>
            <p:ph type="dt" sz="half" idx="10"/>
          </p:nvPr>
        </p:nvSpPr>
        <p:spPr/>
        <p:txBody>
          <a:bodyPr/>
          <a:lstStyle/>
          <a:p>
            <a:fld id="{C9D03AC1-E410-437A-9904-46D7E5C589EF}" type="datetimeFigureOut">
              <a:rPr lang="en-US" smtClean="0"/>
              <a:t>4/19/2023</a:t>
            </a:fld>
            <a:endParaRPr lang="en-US"/>
          </a:p>
        </p:txBody>
      </p:sp>
      <p:sp>
        <p:nvSpPr>
          <p:cNvPr id="5" name="Footer Placeholder 4">
            <a:extLst>
              <a:ext uri="{FF2B5EF4-FFF2-40B4-BE49-F238E27FC236}">
                <a16:creationId xmlns:a16="http://schemas.microsoft.com/office/drawing/2014/main" id="{D3EFBD5D-2388-4227-8873-35323571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0DBA8-BB3B-434F-81A5-C5F3FF835B0A}"/>
              </a:ext>
            </a:extLst>
          </p:cNvPr>
          <p:cNvSpPr>
            <a:spLocks noGrp="1"/>
          </p:cNvSpPr>
          <p:nvPr>
            <p:ph type="sldNum" sz="quarter" idx="12"/>
          </p:nvPr>
        </p:nvSpPr>
        <p:spPr/>
        <p:txBody>
          <a:bodyPr/>
          <a:lstStyle/>
          <a:p>
            <a:fld id="{CE1CD707-504F-42CE-A1A7-60B3FF0D1DA2}" type="slidenum">
              <a:rPr lang="en-US" smtClean="0"/>
              <a:t>‹#›</a:t>
            </a:fld>
            <a:endParaRPr lang="en-US"/>
          </a:p>
        </p:txBody>
      </p:sp>
    </p:spTree>
    <p:extLst>
      <p:ext uri="{BB962C8B-B14F-4D97-AF65-F5344CB8AC3E}">
        <p14:creationId xmlns:p14="http://schemas.microsoft.com/office/powerpoint/2010/main" val="77411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513191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646331"/>
          </a:xfrm>
          <a:prstGeom prst="rect">
            <a:avLst/>
          </a:prstGeom>
          <a:noFill/>
        </p:spPr>
        <p:txBody>
          <a:bodyPr wrap="square" rtlCol="0">
            <a:spAutoFit/>
          </a:bodyPr>
          <a:lstStyle/>
          <a:p>
            <a:r>
              <a:rPr lang="en-US" b="1">
                <a:solidFill>
                  <a:schemeClr val="bg2"/>
                </a:solidFill>
                <a:latin typeface="Calibri" panose="020F0502020204030204" pitchFamily="34" charset="0"/>
              </a:rPr>
              <a:t>Centers for Disease Control and Prevention</a:t>
            </a:r>
          </a:p>
          <a:p>
            <a:r>
              <a:rPr lang="en-US"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8966931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51986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6133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1653995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2082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456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7855762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73398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8618709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3691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396-77CD-4C76-BB0E-4BCD1DE30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68E8-3331-4213-B7C0-28FA5F30B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D920D-D8B2-4DE4-B9B2-9DCF47F5E99F}"/>
              </a:ext>
            </a:extLst>
          </p:cNvPr>
          <p:cNvSpPr>
            <a:spLocks noGrp="1"/>
          </p:cNvSpPr>
          <p:nvPr>
            <p:ph type="dt" sz="half" idx="10"/>
          </p:nvPr>
        </p:nvSpPr>
        <p:spPr/>
        <p:txBody>
          <a:bodyPr/>
          <a:lstStyle/>
          <a:p>
            <a:fld id="{C9D03AC1-E410-437A-9904-46D7E5C589EF}" type="datetimeFigureOut">
              <a:rPr lang="en-US" smtClean="0"/>
              <a:t>4/19/2023</a:t>
            </a:fld>
            <a:endParaRPr lang="en-US"/>
          </a:p>
        </p:txBody>
      </p:sp>
      <p:sp>
        <p:nvSpPr>
          <p:cNvPr id="5" name="Footer Placeholder 4">
            <a:extLst>
              <a:ext uri="{FF2B5EF4-FFF2-40B4-BE49-F238E27FC236}">
                <a16:creationId xmlns:a16="http://schemas.microsoft.com/office/drawing/2014/main" id="{D3EFBD5D-2388-4227-8873-35323571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0DBA8-BB3B-434F-81A5-C5F3FF835B0A}"/>
              </a:ext>
            </a:extLst>
          </p:cNvPr>
          <p:cNvSpPr>
            <a:spLocks noGrp="1"/>
          </p:cNvSpPr>
          <p:nvPr>
            <p:ph type="sldNum" sz="quarter" idx="12"/>
          </p:nvPr>
        </p:nvSpPr>
        <p:spPr/>
        <p:txBody>
          <a:bodyPr/>
          <a:lstStyle/>
          <a:p>
            <a:fld id="{CE1CD707-504F-42CE-A1A7-60B3FF0D1DA2}" type="slidenum">
              <a:rPr lang="en-US" smtClean="0"/>
              <a:t>‹#›</a:t>
            </a:fld>
            <a:endParaRPr lang="en-US"/>
          </a:p>
        </p:txBody>
      </p:sp>
    </p:spTree>
    <p:extLst>
      <p:ext uri="{BB962C8B-B14F-4D97-AF65-F5344CB8AC3E}">
        <p14:creationId xmlns:p14="http://schemas.microsoft.com/office/powerpoint/2010/main" val="2274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406484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33906206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3920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31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89540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7466737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9139216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53867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0"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087453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4CF2BC-7B58-0341-6704-4CCE9A858F5C}"/>
              </a:ext>
            </a:extLst>
          </p:cNvPr>
          <p:cNvSpPr>
            <a:spLocks noGrp="1"/>
          </p:cNvSpPr>
          <p:nvPr>
            <p:ph type="title"/>
          </p:nvPr>
        </p:nvSpPr>
        <p:spPr>
          <a:xfrm>
            <a:off x="1889760" y="3366175"/>
            <a:ext cx="8229600" cy="2266931"/>
          </a:xfrm>
        </p:spPr>
        <p:txBody>
          <a:bodyPr vert="horz" lIns="91440" tIns="45720" rIns="91440" bIns="45720" rtlCol="0" anchor="b" anchorCtr="0">
            <a:normAutofit fontScale="90000"/>
          </a:bodyPr>
          <a:lstStyle/>
          <a:p>
            <a:pPr>
              <a:lnSpc>
                <a:spcPct val="100000"/>
              </a:lnSpc>
            </a:pPr>
            <a:r>
              <a:rPr lang="en-US" sz="4400">
                <a:solidFill>
                  <a:schemeClr val="accent5">
                    <a:lumMod val="75000"/>
                  </a:schemeClr>
                </a:solidFill>
                <a:latin typeface="Calibri"/>
                <a:cs typeface="Calibri"/>
              </a:rPr>
              <a:t>IPC for </a:t>
            </a:r>
            <a:r>
              <a:rPr lang="en-US" sz="4400">
                <a:solidFill>
                  <a:schemeClr val="accent6">
                    <a:lumMod val="90000"/>
                    <a:lumOff val="10000"/>
                  </a:schemeClr>
                </a:solidFill>
                <a:latin typeface="Calibri"/>
                <a:cs typeface="Calibri"/>
              </a:rPr>
              <a:t>Marburg Virus Disease (MVD): </a:t>
            </a:r>
            <a:br>
              <a:rPr lang="en-US" sz="4400">
                <a:latin typeface="Calibri"/>
                <a:cs typeface="Calibri"/>
              </a:rPr>
            </a:br>
            <a:r>
              <a:rPr lang="en-US" sz="4400">
                <a:solidFill>
                  <a:schemeClr val="accent5">
                    <a:lumMod val="75000"/>
                  </a:schemeClr>
                </a:solidFill>
                <a:latin typeface="Calibri Light" panose="020F0302020204030204" pitchFamily="34" charset="0"/>
                <a:cs typeface="Calibri Light" panose="020F0302020204030204" pitchFamily="34" charset="0"/>
              </a:rPr>
              <a:t>Injection Safety</a:t>
            </a:r>
            <a:br>
              <a:rPr lang="en-US" sz="4800" b="0">
                <a:latin typeface="Calibri Light" panose="020F0302020204030204" pitchFamily="34" charset="0"/>
                <a:cs typeface="Calibri Light" panose="020F0302020204030204" pitchFamily="34" charset="0"/>
              </a:rPr>
            </a:br>
            <a:r>
              <a:rPr lang="en-US" sz="4800" b="0">
                <a:latin typeface="Calibri Light" panose="020F0302020204030204" pitchFamily="34" charset="0"/>
                <a:cs typeface="Calibri Light" panose="020F0302020204030204" pitchFamily="34" charset="0"/>
              </a:rPr>
              <a:t> </a:t>
            </a:r>
          </a:p>
        </p:txBody>
      </p:sp>
      <p:cxnSp>
        <p:nvCxnSpPr>
          <p:cNvPr id="6" name="Straight Connector 5">
            <a:extLst>
              <a:ext uri="{FF2B5EF4-FFF2-40B4-BE49-F238E27FC236}">
                <a16:creationId xmlns:a16="http://schemas.microsoft.com/office/drawing/2014/main" id="{CD2CE948-792D-EA93-DF0A-4105C59454F1}"/>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FFD5CD-87BF-356A-064C-338F1EA9DC1C}"/>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71803EF9-4A7C-A353-6FDC-FB6280AE36BA}"/>
              </a:ext>
            </a:extLst>
          </p:cNvPr>
          <p:cNvSpPr txBox="1"/>
          <p:nvPr/>
        </p:nvSpPr>
        <p:spPr>
          <a:xfrm>
            <a:off x="9467794" y="6369877"/>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lumMod val="90000"/>
                    <a:lumOff val="10000"/>
                  </a:schemeClr>
                </a:solidFill>
                <a:latin typeface="Calibri"/>
                <a:cs typeface="Calibri"/>
              </a:rPr>
              <a:t>Updated: March 2023</a:t>
            </a:r>
            <a:endParaRPr lang="en-US">
              <a:solidFill>
                <a:schemeClr val="accent6">
                  <a:lumMod val="90000"/>
                  <a:lumOff val="10000"/>
                </a:schemeClr>
              </a:solidFill>
            </a:endParaRPr>
          </a:p>
        </p:txBody>
      </p:sp>
    </p:spTree>
    <p:extLst>
      <p:ext uri="{BB962C8B-B14F-4D97-AF65-F5344CB8AC3E}">
        <p14:creationId xmlns:p14="http://schemas.microsoft.com/office/powerpoint/2010/main" val="38086612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n-US" sz="4000" b="1">
                <a:solidFill>
                  <a:schemeClr val="accent5">
                    <a:lumMod val="75000"/>
                  </a:schemeClr>
                </a:solidFill>
                <a:latin typeface="Calibri Light" panose="020F0302020204030204" pitchFamily="34" charset="0"/>
                <a:cs typeface="Calibri Light" panose="020F0302020204030204" pitchFamily="34" charset="0"/>
              </a:rPr>
              <a:t>Step 5: Skin preparation</a:t>
            </a:r>
          </a:p>
        </p:txBody>
      </p:sp>
      <p:pic>
        <p:nvPicPr>
          <p:cNvPr id="7" name="Picture 6" descr="Graphic of hands wiping an arm with a cotton swab.">
            <a:extLst>
              <a:ext uri="{FF2B5EF4-FFF2-40B4-BE49-F238E27FC236}">
                <a16:creationId xmlns:a16="http://schemas.microsoft.com/office/drawing/2014/main" id="{08065081-08ED-49F7-B9D6-D01E4E32E776}"/>
              </a:ext>
            </a:extLst>
          </p:cNvPr>
          <p:cNvPicPr>
            <a:picLocks noChangeAspect="1"/>
          </p:cNvPicPr>
          <p:nvPr/>
        </p:nvPicPr>
        <p:blipFill>
          <a:blip r:embed="rId3"/>
          <a:stretch>
            <a:fillRect/>
          </a:stretch>
        </p:blipFill>
        <p:spPr>
          <a:xfrm>
            <a:off x="357973" y="2118072"/>
            <a:ext cx="3113198" cy="2363724"/>
          </a:xfrm>
          <a:prstGeom prst="rect">
            <a:avLst/>
          </a:prstGeom>
        </p:spPr>
      </p:pic>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3965713" y="1600200"/>
            <a:ext cx="7616686" cy="4400551"/>
          </a:xfrm>
        </p:spPr>
        <p:txBody>
          <a:bodyPr>
            <a:normAutofit/>
          </a:bodyPr>
          <a:lstStyle/>
          <a:p>
            <a:r>
              <a:rPr lang="en-US" sz="2400">
                <a:solidFill>
                  <a:srgbClr val="000000"/>
                </a:solidFill>
                <a:effectLst/>
                <a:latin typeface="Calibri" panose="020F0502020204030204" pitchFamily="34" charset="0"/>
                <a:ea typeface="Calibri" panose="020F0502020204030204" pitchFamily="34" charset="0"/>
                <a:cs typeface="Calibri"/>
              </a:rPr>
              <a:t>Apply a 60-70% alcohol-based solution (isopropyl alcohol or ethanol or other available antiseptic) to a cotton swab or single-use pad</a:t>
            </a:r>
            <a:endParaRPr lang="en-US" sz="2400">
              <a:latin typeface="Calibri"/>
              <a:ea typeface="Calibri" panose="020F0502020204030204" pitchFamily="34" charset="0"/>
              <a:cs typeface="Calibri"/>
            </a:endParaRPr>
          </a:p>
          <a:p>
            <a:r>
              <a:rPr lang="en-US" sz="2400">
                <a:solidFill>
                  <a:srgbClr val="000000"/>
                </a:solidFill>
                <a:effectLst/>
                <a:latin typeface="Calibri" panose="020F0502020204030204" pitchFamily="34" charset="0"/>
                <a:ea typeface="Calibri" panose="020F0502020204030204" pitchFamily="34" charset="0"/>
                <a:cs typeface="Calibri"/>
              </a:rPr>
              <a:t>Wipe the area from the center of the injection site outwards, but do not go back through the same area.</a:t>
            </a:r>
            <a:endParaRPr lang="en-US" sz="2400">
              <a:effectLst/>
              <a:latin typeface="Calibri"/>
              <a:ea typeface="Calibri"/>
              <a:cs typeface="Calibri"/>
            </a:endParaRPr>
          </a:p>
          <a:p>
            <a:r>
              <a:rPr lang="en-US" sz="2400">
                <a:solidFill>
                  <a:srgbClr val="000000"/>
                </a:solidFill>
                <a:effectLst/>
                <a:latin typeface="Calibri" panose="020F0502020204030204" pitchFamily="34" charset="0"/>
                <a:ea typeface="Calibri" panose="020F0502020204030204" pitchFamily="34" charset="0"/>
                <a:cs typeface="Calibri"/>
              </a:rPr>
              <a:t>Apply the solution for 30 seconds and then let it dry completely.</a:t>
            </a:r>
            <a:endParaRPr lang="en-US" sz="2400">
              <a:effectLst/>
              <a:latin typeface="Calibri"/>
              <a:ea typeface="Calibri"/>
              <a:cs typeface="Calibri"/>
            </a:endParaRPr>
          </a:p>
          <a:p>
            <a:r>
              <a:rPr lang="en-US" sz="2400">
                <a:solidFill>
                  <a:srgbClr val="000000"/>
                </a:solidFill>
                <a:effectLst/>
                <a:latin typeface="Calibri" panose="020F0502020204030204" pitchFamily="34" charset="0"/>
                <a:ea typeface="Calibri" panose="020F0502020204030204" pitchFamily="34" charset="0"/>
              </a:rPr>
              <a:t>DO NOT use cotton wools stored in a wet multi-purpose container</a:t>
            </a:r>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2400">
              <a:solidFill>
                <a:srgbClr val="000000"/>
              </a:solidFill>
              <a:latin typeface="Calibri" panose="020F0502020204030204" pitchFamily="34" charset="0"/>
              <a:ea typeface="Calibri"/>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2400">
              <a:solidFill>
                <a:srgbClr val="000000"/>
              </a:solidFill>
              <a:effectLst/>
              <a:latin typeface="Calibri" panose="020F0502020204030204" pitchFamily="34" charset="0"/>
              <a:ea typeface="Calibri"/>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2107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877E-2C2A-468B-AD5B-F9F24F335850}"/>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Step 6: Appropriate Collection of Sharps</a:t>
            </a:r>
          </a:p>
        </p:txBody>
      </p:sp>
      <p:pic>
        <p:nvPicPr>
          <p:cNvPr id="6" name="Picture 5" descr="BESTPR14">
            <a:extLst>
              <a:ext uri="{FF2B5EF4-FFF2-40B4-BE49-F238E27FC236}">
                <a16:creationId xmlns:a16="http://schemas.microsoft.com/office/drawing/2014/main" id="{09CCBF44-7D65-4E4F-AA0A-0ED4DD0D1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92" y="1783313"/>
            <a:ext cx="1663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3A83E453-39D8-4631-833A-5B4C334208F1}"/>
              </a:ext>
            </a:extLst>
          </p:cNvPr>
          <p:cNvSpPr>
            <a:spLocks noGrp="1"/>
          </p:cNvSpPr>
          <p:nvPr>
            <p:ph sz="quarter" idx="11"/>
          </p:nvPr>
        </p:nvSpPr>
        <p:spPr>
          <a:xfrm>
            <a:off x="2611886" y="1710347"/>
            <a:ext cx="9090900" cy="4412157"/>
          </a:xfrm>
        </p:spPr>
        <p:txBody>
          <a:bodyPr>
            <a:normAutofit fontScale="77500" lnSpcReduction="20000"/>
          </a:bodyPr>
          <a:lstStyle/>
          <a:p>
            <a:pPr marL="0" indent="0">
              <a:buNone/>
            </a:pPr>
            <a:endParaRPr lang="en-US" sz="2400" b="1">
              <a:solidFill>
                <a:srgbClr val="0039A6"/>
              </a:solidFill>
            </a:endParaRPr>
          </a:p>
          <a:p>
            <a:pPr marL="0" indent="0">
              <a:buNone/>
            </a:pPr>
            <a:r>
              <a:rPr lang="en-US" sz="3100" b="1">
                <a:solidFill>
                  <a:srgbClr val="000000"/>
                </a:solidFill>
              </a:rPr>
              <a:t>DO</a:t>
            </a:r>
          </a:p>
          <a:p>
            <a:pPr marL="342909" lvl="1" indent="0">
              <a:buNone/>
            </a:pPr>
            <a:r>
              <a:rPr lang="en-US" sz="3100">
                <a:solidFill>
                  <a:srgbClr val="000000"/>
                </a:solidFill>
              </a:rPr>
              <a:t>Discard needle and syringe immediately after use</a:t>
            </a:r>
          </a:p>
          <a:p>
            <a:pPr marL="0" indent="0">
              <a:buNone/>
            </a:pPr>
            <a:endParaRPr lang="en-US" sz="2400">
              <a:solidFill>
                <a:schemeClr val="accent4">
                  <a:lumMod val="50000"/>
                </a:schemeClr>
              </a:solidFill>
            </a:endParaRPr>
          </a:p>
          <a:p>
            <a:pPr marL="0" indent="0">
              <a:buNone/>
            </a:pPr>
            <a:endParaRPr lang="en-US" sz="2400">
              <a:solidFill>
                <a:schemeClr val="accent4">
                  <a:lumMod val="50000"/>
                </a:schemeClr>
              </a:solidFill>
            </a:endParaRPr>
          </a:p>
          <a:p>
            <a:pPr marL="0" indent="0">
              <a:buNone/>
            </a:pPr>
            <a:r>
              <a:rPr lang="en-US" sz="2800" b="1">
                <a:solidFill>
                  <a:srgbClr val="000000"/>
                </a:solidFill>
              </a:rPr>
              <a:t>DO NOT</a:t>
            </a:r>
          </a:p>
          <a:p>
            <a:pPr marL="342909" lvl="1" indent="0">
              <a:buNone/>
            </a:pPr>
            <a:r>
              <a:rPr lang="en-US" sz="2800">
                <a:solidFill>
                  <a:srgbClr val="000000"/>
                </a:solidFill>
              </a:rPr>
              <a:t>Detach the needle from the syringe </a:t>
            </a:r>
          </a:p>
          <a:p>
            <a:pPr marL="342909" lvl="1" indent="0">
              <a:buNone/>
            </a:pPr>
            <a:r>
              <a:rPr lang="en-US" sz="2800">
                <a:solidFill>
                  <a:srgbClr val="000000"/>
                </a:solidFill>
              </a:rPr>
              <a:t>Recap needles</a:t>
            </a:r>
          </a:p>
          <a:p>
            <a:pPr marL="342909" lvl="1" indent="0">
              <a:buNone/>
            </a:pPr>
            <a:r>
              <a:rPr lang="en-US" sz="2800">
                <a:solidFill>
                  <a:srgbClr val="000000"/>
                </a:solidFill>
              </a:rPr>
              <a:t>Bend or break the needle </a:t>
            </a:r>
          </a:p>
          <a:p>
            <a:pPr marL="342909" lvl="1" indent="0">
              <a:buNone/>
            </a:pPr>
            <a:r>
              <a:rPr lang="en-US" sz="2800">
                <a:solidFill>
                  <a:srgbClr val="000000"/>
                </a:solidFill>
              </a:rPr>
              <a:t>Leave a needle in a vial or IV bag</a:t>
            </a:r>
          </a:p>
          <a:p>
            <a:pPr marL="342909" lvl="1" indent="0">
              <a:buNone/>
            </a:pPr>
            <a:r>
              <a:rPr lang="en-US" sz="2800">
                <a:solidFill>
                  <a:srgbClr val="000000"/>
                </a:solidFill>
              </a:rPr>
              <a:t>Overfill sharps containers</a:t>
            </a:r>
          </a:p>
        </p:txBody>
      </p:sp>
      <p:sp>
        <p:nvSpPr>
          <p:cNvPr id="7" name="Multiplication Sign 6">
            <a:extLst>
              <a:ext uri="{FF2B5EF4-FFF2-40B4-BE49-F238E27FC236}">
                <a16:creationId xmlns:a16="http://schemas.microsoft.com/office/drawing/2014/main" id="{730E83EE-E4E4-42A7-BA3C-44F7A02404B9}"/>
              </a:ext>
              <a:ext uri="{C183D7F6-B498-43B3-948B-1728B52AA6E4}">
                <adec:decorative xmlns:adec="http://schemas.microsoft.com/office/drawing/2017/decorative" val="1"/>
              </a:ext>
            </a:extLst>
          </p:cNvPr>
          <p:cNvSpPr/>
          <p:nvPr/>
        </p:nvSpPr>
        <p:spPr>
          <a:xfrm>
            <a:off x="2480292" y="4064710"/>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05FBC0AA-2C01-45B3-9E20-2C08A225A9A6}"/>
              </a:ext>
              <a:ext uri="{C183D7F6-B498-43B3-948B-1728B52AA6E4}">
                <adec:decorative xmlns:adec="http://schemas.microsoft.com/office/drawing/2017/decorative" val="1"/>
              </a:ext>
            </a:extLst>
          </p:cNvPr>
          <p:cNvSpPr/>
          <p:nvPr/>
        </p:nvSpPr>
        <p:spPr>
          <a:xfrm>
            <a:off x="2480292" y="4441300"/>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6672B2A0-00F5-47F4-9751-C1752485E7F0}"/>
              </a:ext>
              <a:ext uri="{C183D7F6-B498-43B3-948B-1728B52AA6E4}">
                <adec:decorative xmlns:adec="http://schemas.microsoft.com/office/drawing/2017/decorative" val="1"/>
              </a:ext>
            </a:extLst>
          </p:cNvPr>
          <p:cNvSpPr/>
          <p:nvPr/>
        </p:nvSpPr>
        <p:spPr>
          <a:xfrm>
            <a:off x="2480292" y="4817701"/>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9821ACED-E394-4D1F-B8D0-BFAAB7D2FB69}"/>
              </a:ext>
              <a:ext uri="{C183D7F6-B498-43B3-948B-1728B52AA6E4}">
                <adec:decorative xmlns:adec="http://schemas.microsoft.com/office/drawing/2017/decorative" val="1"/>
              </a:ext>
            </a:extLst>
          </p:cNvPr>
          <p:cNvSpPr/>
          <p:nvPr/>
        </p:nvSpPr>
        <p:spPr>
          <a:xfrm>
            <a:off x="2480292" y="5222559"/>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CD7790A-49C5-4294-B0F4-97711CAAE7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886" y="2452804"/>
            <a:ext cx="413617" cy="413617"/>
          </a:xfrm>
          <a:prstGeom prst="rect">
            <a:avLst/>
          </a:prstGeom>
        </p:spPr>
      </p:pic>
      <p:sp>
        <p:nvSpPr>
          <p:cNvPr id="14" name="Multiplication Sign 13">
            <a:extLst>
              <a:ext uri="{FF2B5EF4-FFF2-40B4-BE49-F238E27FC236}">
                <a16:creationId xmlns:a16="http://schemas.microsoft.com/office/drawing/2014/main" id="{38E20F93-2FCC-4FB5-AAF2-AF35C069D5F9}"/>
              </a:ext>
              <a:ext uri="{C183D7F6-B498-43B3-948B-1728B52AA6E4}">
                <adec:decorative xmlns:adec="http://schemas.microsoft.com/office/drawing/2017/decorative" val="1"/>
              </a:ext>
            </a:extLst>
          </p:cNvPr>
          <p:cNvSpPr/>
          <p:nvPr/>
        </p:nvSpPr>
        <p:spPr>
          <a:xfrm>
            <a:off x="2480292" y="5590257"/>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25" descr="Graphic of a needle being recapped with a red circle with diagonal line over it.">
            <a:extLst>
              <a:ext uri="{FF2B5EF4-FFF2-40B4-BE49-F238E27FC236}">
                <a16:creationId xmlns:a16="http://schemas.microsoft.com/office/drawing/2014/main" id="{05FC1EEA-D7BD-4318-946B-4126F5C7BCA2}"/>
              </a:ext>
            </a:extLst>
          </p:cNvPr>
          <p:cNvSpPr>
            <a:spLocks noChangeArrowheads="1"/>
          </p:cNvSpPr>
          <p:nvPr/>
        </p:nvSpPr>
        <p:spPr bwMode="auto">
          <a:xfrm>
            <a:off x="7324384" y="4755767"/>
            <a:ext cx="1830729" cy="1706348"/>
          </a:xfrm>
          <a:prstGeom prst="ellipse">
            <a:avLst/>
          </a:prstGeom>
          <a:blipFill dpi="0" rotWithShape="1">
            <a:blip r:embed="rId6"/>
            <a:srcRect/>
            <a:stretch>
              <a:fillRect/>
            </a:stretch>
          </a:blipFill>
          <a:ln w="25400">
            <a:solidFill>
              <a:srgbClr val="FFFFFF"/>
            </a:solidFill>
            <a:round/>
            <a:headEnd/>
            <a:tailEnd/>
          </a:ln>
        </p:spPr>
        <p:txBody>
          <a:bodyPr/>
          <a:lstStyle>
            <a:lvl1pPr>
              <a:spcBef>
                <a:spcPct val="20000"/>
              </a:spcBef>
              <a:buClr>
                <a:srgbClr val="DE2414"/>
              </a:buClr>
              <a:buFont typeface="Wingdings"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en-US" sz="2000">
              <a:latin typeface="Calibri" panose="020F0502020204030204" pitchFamily="34" charset="0"/>
              <a:ea typeface="ＭＳ Ｐゴシック" panose="020B0600070205080204" pitchFamily="34" charset="-128"/>
            </a:endParaRPr>
          </a:p>
        </p:txBody>
      </p:sp>
      <p:grpSp>
        <p:nvGrpSpPr>
          <p:cNvPr id="11" name="Group 10" descr="Graphic of a needle left in an IV bag with a red circle with red diagonal line over it.">
            <a:extLst>
              <a:ext uri="{FF2B5EF4-FFF2-40B4-BE49-F238E27FC236}">
                <a16:creationId xmlns:a16="http://schemas.microsoft.com/office/drawing/2014/main" id="{0A6FA0A3-0C5C-22C5-9B28-545AAB0C95D4}"/>
              </a:ext>
            </a:extLst>
          </p:cNvPr>
          <p:cNvGrpSpPr/>
          <p:nvPr/>
        </p:nvGrpSpPr>
        <p:grpSpPr>
          <a:xfrm>
            <a:off x="8762390" y="3535913"/>
            <a:ext cx="1764755" cy="2294018"/>
            <a:chOff x="9563917" y="1777508"/>
            <a:chExt cx="1764755" cy="2294018"/>
          </a:xfrm>
        </p:grpSpPr>
        <p:pic>
          <p:nvPicPr>
            <p:cNvPr id="13" name="Picture 12">
              <a:extLst>
                <a:ext uri="{FF2B5EF4-FFF2-40B4-BE49-F238E27FC236}">
                  <a16:creationId xmlns:a16="http://schemas.microsoft.com/office/drawing/2014/main" id="{910F9324-2076-3A0E-D00A-25012F1F212E}"/>
                </a:ext>
              </a:extLst>
            </p:cNvPr>
            <p:cNvPicPr>
              <a:picLocks noChangeAspect="1"/>
            </p:cNvPicPr>
            <p:nvPr/>
          </p:nvPicPr>
          <p:blipFill>
            <a:blip r:embed="rId7"/>
            <a:stretch>
              <a:fillRect/>
            </a:stretch>
          </p:blipFill>
          <p:spPr>
            <a:xfrm>
              <a:off x="9665245" y="1861726"/>
              <a:ext cx="1562100" cy="2209800"/>
            </a:xfrm>
            <a:prstGeom prst="rect">
              <a:avLst/>
            </a:prstGeom>
          </p:spPr>
        </p:pic>
        <p:pic>
          <p:nvPicPr>
            <p:cNvPr id="16" name="Picture 15">
              <a:extLst>
                <a:ext uri="{FF2B5EF4-FFF2-40B4-BE49-F238E27FC236}">
                  <a16:creationId xmlns:a16="http://schemas.microsoft.com/office/drawing/2014/main" id="{2A063808-20A0-BF27-13D7-577AE7169310}"/>
                </a:ext>
              </a:extLst>
            </p:cNvPr>
            <p:cNvPicPr>
              <a:picLocks noChangeAspect="1"/>
            </p:cNvPicPr>
            <p:nvPr/>
          </p:nvPicPr>
          <p:blipFill>
            <a:blip r:embed="rId8"/>
            <a:stretch>
              <a:fillRect/>
            </a:stretch>
          </p:blipFill>
          <p:spPr>
            <a:xfrm rot="5595151">
              <a:off x="10835782" y="2124513"/>
              <a:ext cx="190500" cy="371475"/>
            </a:xfrm>
            <a:prstGeom prst="rect">
              <a:avLst/>
            </a:prstGeom>
          </p:spPr>
        </p:pic>
        <p:sp>
          <p:nvSpPr>
            <p:cNvPr id="17" name="&quot;Not Allowed&quot; Symbol 16">
              <a:extLst>
                <a:ext uri="{FF2B5EF4-FFF2-40B4-BE49-F238E27FC236}">
                  <a16:creationId xmlns:a16="http://schemas.microsoft.com/office/drawing/2014/main" id="{44871BA7-8B40-483F-0B69-5065884DAD02}"/>
                </a:ext>
              </a:extLst>
            </p:cNvPr>
            <p:cNvSpPr/>
            <p:nvPr/>
          </p:nvSpPr>
          <p:spPr>
            <a:xfrm>
              <a:off x="9563917" y="1777508"/>
              <a:ext cx="1764755" cy="1611740"/>
            </a:xfrm>
            <a:prstGeom prst="noSmoking">
              <a:avLst>
                <a:gd name="adj" fmla="val 8010"/>
              </a:avLst>
            </a:prstGeom>
            <a:solidFill>
              <a:srgbClr val="DE0029"/>
            </a:solidFill>
            <a:ln>
              <a:solidFill>
                <a:srgbClr val="DE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2" descr="Graphic of medication vial with needle left in it with red circle with diagonal line over the graphic.">
            <a:extLst>
              <a:ext uri="{FF2B5EF4-FFF2-40B4-BE49-F238E27FC236}">
                <a16:creationId xmlns:a16="http://schemas.microsoft.com/office/drawing/2014/main" id="{3C9E1BBC-8C87-46CC-9151-D0B61656402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81402" y="4728636"/>
            <a:ext cx="1723242" cy="17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2557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Step </a:t>
            </a:r>
            <a:r>
              <a:rPr lang="en-US" sz="4000" dirty="0">
                <a:solidFill>
                  <a:schemeClr val="accent5">
                    <a:lumMod val="75000"/>
                  </a:schemeClr>
                </a:solidFill>
                <a:latin typeface="Calibri Light" panose="020F0302020204030204" pitchFamily="34" charset="0"/>
                <a:cs typeface="Calibri Light" panose="020F0302020204030204" pitchFamily="34" charset="0"/>
              </a:rPr>
              <a:t>7</a:t>
            </a:r>
            <a:r>
              <a:rPr lang="en-US" sz="4000" b="1" dirty="0">
                <a:solidFill>
                  <a:schemeClr val="accent5">
                    <a:lumMod val="75000"/>
                  </a:schemeClr>
                </a:solidFill>
                <a:latin typeface="Calibri Light" panose="020F0302020204030204" pitchFamily="34" charset="0"/>
                <a:cs typeface="Calibri Light" panose="020F0302020204030204" pitchFamily="34" charset="0"/>
              </a:rPr>
              <a:t>: Appropriate Waste Management</a:t>
            </a:r>
          </a:p>
        </p:txBody>
      </p:sp>
      <p:sp>
        <p:nvSpPr>
          <p:cNvPr id="16" name="TextBox 15">
            <a:extLst>
              <a:ext uri="{FF2B5EF4-FFF2-40B4-BE49-F238E27FC236}">
                <a16:creationId xmlns:a16="http://schemas.microsoft.com/office/drawing/2014/main" id="{FDF0A4AC-E4B6-4AA9-83D9-A999E1E5B516}"/>
              </a:ext>
            </a:extLst>
          </p:cNvPr>
          <p:cNvSpPr txBox="1"/>
          <p:nvPr/>
        </p:nvSpPr>
        <p:spPr>
          <a:xfrm>
            <a:off x="639534" y="1415019"/>
            <a:ext cx="7908118" cy="4849020"/>
          </a:xfrm>
          <a:prstGeom prst="rect">
            <a:avLst/>
          </a:prstGeom>
          <a:noFill/>
        </p:spPr>
        <p:txBody>
          <a:bodyPr wrap="square">
            <a:spAutoFit/>
          </a:bodyPr>
          <a:lstStyle/>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endParaRPr kumimoji="0" lang="en-US" sz="2400" b="1" i="0" u="none" strike="noStrike" kern="0" cap="none" spc="0" normalizeH="0" baseline="0" noProof="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n-US" sz="2500" b="1" i="0" u="none" strike="noStrike" kern="0" cap="none" spc="0" normalizeH="0" baseline="0" noProof="0">
                <a:ln>
                  <a:noFill/>
                </a:ln>
                <a:solidFill>
                  <a:srgbClr val="000000"/>
                </a:solidFill>
                <a:effectLst/>
                <a:uLnTx/>
                <a:uFillTx/>
                <a:latin typeface="Calibri"/>
                <a:cs typeface="Calibri"/>
                <a:sym typeface="Calibri"/>
              </a:rPr>
              <a:t>Sharps containers</a:t>
            </a:r>
          </a:p>
          <a:p>
            <a:pPr marL="457200" marR="0" lvl="0" indent="-342900" algn="l" defTabSz="914400" rtl="0" eaLnBrk="1" fontAlgn="auto" latinLnBrk="0" hangingPunct="1">
              <a:lnSpc>
                <a:spcPct val="90000"/>
              </a:lnSpc>
              <a:spcBef>
                <a:spcPts val="813"/>
              </a:spcBef>
              <a:spcAft>
                <a:spcPts val="0"/>
              </a:spcAft>
              <a:buClr>
                <a:srgbClr val="000000"/>
              </a:buClr>
              <a:buSzPts val="1800"/>
              <a:buFont typeface="Arial" panose="020B0604020202020204" pitchFamily="34" charset="0"/>
              <a:buChar char="•"/>
              <a:tabLst/>
              <a:defRPr/>
            </a:pPr>
            <a:r>
              <a:rPr lang="en-US" sz="2500" kern="0">
                <a:solidFill>
                  <a:srgbClr val="000000"/>
                </a:solidFill>
                <a:latin typeface="Calibri"/>
                <a:cs typeface="Calibri"/>
                <a:sym typeface="Calibri"/>
              </a:rPr>
              <a:t>Should NOT be overfilled</a:t>
            </a:r>
            <a:endParaRPr kumimoji="0" lang="en-US" sz="2500" b="0" i="0" u="none" strike="noStrike" kern="0" cap="none" spc="0" normalizeH="0" baseline="0" noProof="0">
              <a:ln>
                <a:noFill/>
              </a:ln>
              <a:solidFill>
                <a:srgbClr val="000000"/>
              </a:solidFill>
              <a:effectLst/>
              <a:uLnTx/>
              <a:uFillTx/>
              <a:latin typeface="Calibri"/>
              <a:cs typeface="Calibri"/>
              <a:sym typeface="Calibri"/>
            </a:endParaRPr>
          </a:p>
          <a:p>
            <a:pPr marL="571500" marR="0" lvl="1" algn="l" defTabSz="914400" rtl="0" eaLnBrk="1" fontAlgn="auto" latinLnBrk="0" hangingPunct="1">
              <a:lnSpc>
                <a:spcPct val="90000"/>
              </a:lnSpc>
              <a:spcBef>
                <a:spcPts val="406"/>
              </a:spcBef>
              <a:spcAft>
                <a:spcPts val="0"/>
              </a:spcAft>
              <a:buClr>
                <a:srgbClr val="000000"/>
              </a:buClr>
              <a:buSzPts val="1800"/>
              <a:tabLst/>
              <a:defRPr/>
            </a:pPr>
            <a:endParaRPr lang="en-US" sz="2500" kern="0">
              <a:solidFill>
                <a:srgbClr val="000000"/>
              </a:solidFill>
              <a:latin typeface="Calibri"/>
              <a:cs typeface="Calibri"/>
              <a:sym typeface="Calibri"/>
            </a:endParaRPr>
          </a:p>
          <a:p>
            <a:pPr marL="571500" marR="0" lvl="1" algn="l" defTabSz="914400" rtl="0" eaLnBrk="1" fontAlgn="auto" latinLnBrk="0" hangingPunct="1">
              <a:lnSpc>
                <a:spcPct val="90000"/>
              </a:lnSpc>
              <a:spcBef>
                <a:spcPts val="406"/>
              </a:spcBef>
              <a:spcAft>
                <a:spcPts val="0"/>
              </a:spcAft>
              <a:buClr>
                <a:srgbClr val="000000"/>
              </a:buClr>
              <a:buSzPts val="1800"/>
              <a:tabLst/>
              <a:defRPr/>
            </a:pPr>
            <a:endParaRPr kumimoji="0" lang="en-US" sz="2500" b="0" i="0" u="none" strike="noStrike" kern="0" cap="none" spc="0" normalizeH="0" baseline="0" noProof="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n-US" sz="2500" b="1" i="0" u="none" strike="noStrike" kern="0" cap="none" spc="0" normalizeH="0" baseline="0" noProof="0">
                <a:ln>
                  <a:noFill/>
                </a:ln>
                <a:solidFill>
                  <a:srgbClr val="000000"/>
                </a:solidFill>
                <a:effectLst/>
                <a:uLnTx/>
                <a:uFillTx/>
                <a:latin typeface="Calibri"/>
                <a:cs typeface="Calibri"/>
                <a:sym typeface="Calibri"/>
              </a:rPr>
              <a:t>Location</a:t>
            </a:r>
          </a:p>
          <a:p>
            <a:pPr marL="457200" indent="-342900">
              <a:lnSpc>
                <a:spcPct val="90000"/>
              </a:lnSpc>
              <a:spcBef>
                <a:spcPts val="406"/>
              </a:spcBef>
              <a:buClr>
                <a:srgbClr val="000000"/>
              </a:buClr>
              <a:buSzPts val="1800"/>
              <a:buFont typeface="Arial"/>
              <a:buChar char="•"/>
              <a:defRPr/>
            </a:pPr>
            <a:r>
              <a:rPr kumimoji="0" lang="en-US" sz="2500" b="0" i="0" u="none" strike="noStrike" kern="0" cap="none" spc="0" normalizeH="0" baseline="0" noProof="0">
                <a:ln>
                  <a:noFill/>
                </a:ln>
                <a:solidFill>
                  <a:srgbClr val="000000"/>
                </a:solidFill>
                <a:effectLst/>
                <a:uLnTx/>
                <a:uFillTx/>
                <a:latin typeface="Calibri"/>
                <a:cs typeface="Calibri"/>
                <a:sym typeface="Calibri"/>
              </a:rPr>
              <a:t>In each patient care area </a:t>
            </a:r>
          </a:p>
          <a:p>
            <a:pPr marL="457200" indent="-342900">
              <a:lnSpc>
                <a:spcPct val="90000"/>
              </a:lnSpc>
              <a:spcBef>
                <a:spcPts val="406"/>
              </a:spcBef>
              <a:buClr>
                <a:srgbClr val="000000"/>
              </a:buClr>
              <a:buSzPts val="1800"/>
              <a:buFont typeface="Arial"/>
              <a:buChar char="•"/>
              <a:defRPr/>
            </a:pPr>
            <a:r>
              <a:rPr lang="en-US" sz="2500" kern="0">
                <a:solidFill>
                  <a:srgbClr val="000000"/>
                </a:solidFill>
                <a:latin typeface="Calibri"/>
                <a:cs typeface="Calibri"/>
                <a:sym typeface="Calibri"/>
              </a:rPr>
              <a:t>Within arm’s reach when giving an injection</a:t>
            </a:r>
            <a:endParaRPr kumimoji="0" lang="en-US" sz="2500" b="0" i="0" u="none" strike="noStrike" kern="0" cap="none" spc="0" normalizeH="0" baseline="0" noProof="0">
              <a:ln>
                <a:noFill/>
              </a:ln>
              <a:solidFill>
                <a:srgbClr val="000000"/>
              </a:solidFill>
              <a:effectLst/>
              <a:uLnTx/>
              <a:uFillTx/>
              <a:latin typeface="Calibri"/>
              <a:cs typeface="Calibri"/>
              <a:sym typeface="Calibri"/>
            </a:endParaRPr>
          </a:p>
          <a:p>
            <a:pPr marL="457200" indent="-342900">
              <a:lnSpc>
                <a:spcPct val="90000"/>
              </a:lnSpc>
              <a:spcBef>
                <a:spcPts val="406"/>
              </a:spcBef>
              <a:buClr>
                <a:srgbClr val="000000"/>
              </a:buClr>
              <a:buSzPts val="1800"/>
              <a:buFont typeface="Arial"/>
              <a:buChar char="•"/>
              <a:defRPr/>
            </a:pPr>
            <a:r>
              <a:rPr kumimoji="0" lang="en-US" sz="2500" b="0" i="0" u="none" strike="noStrike" kern="0" cap="none" spc="0" normalizeH="0" baseline="0" noProof="0">
                <a:ln>
                  <a:noFill/>
                </a:ln>
                <a:solidFill>
                  <a:srgbClr val="000000"/>
                </a:solidFill>
                <a:effectLst/>
                <a:uLnTx/>
                <a:uFillTx/>
                <a:latin typeface="Calibri"/>
                <a:cs typeface="Calibri"/>
                <a:sym typeface="Calibri"/>
              </a:rPr>
              <a:t>On a medicine cart, on a wall, or on a nearby table/surface</a:t>
            </a:r>
          </a:p>
          <a:p>
            <a:pPr marL="457200" indent="-342900">
              <a:lnSpc>
                <a:spcPct val="90000"/>
              </a:lnSpc>
              <a:spcBef>
                <a:spcPts val="406"/>
              </a:spcBef>
              <a:buClr>
                <a:srgbClr val="000000"/>
              </a:buClr>
              <a:buSzPts val="1800"/>
              <a:buFont typeface="Arial"/>
              <a:buChar char="•"/>
              <a:defRPr/>
            </a:pPr>
            <a:r>
              <a:rPr kumimoji="0" lang="en-US" sz="2500" b="0" i="0" u="none" strike="noStrike" kern="0" cap="none" spc="0" normalizeH="0" baseline="0" noProof="0">
                <a:ln>
                  <a:noFill/>
                </a:ln>
                <a:solidFill>
                  <a:srgbClr val="000000"/>
                </a:solidFill>
                <a:effectLst/>
                <a:uLnTx/>
                <a:uFillTx/>
                <a:latin typeface="Calibri"/>
                <a:cs typeface="Calibri"/>
                <a:sym typeface="Calibri"/>
              </a:rPr>
              <a:t>NOT on floor (dangerous for children; cardboard boxes can break with repeated moisture/water on floor)</a:t>
            </a:r>
          </a:p>
        </p:txBody>
      </p:sp>
      <p:pic>
        <p:nvPicPr>
          <p:cNvPr id="17" name="Content Placeholder 3" descr="Graphic of a sharps container that is about two-thirds full with the word YES and a green check next to it.">
            <a:extLst>
              <a:ext uri="{FF2B5EF4-FFF2-40B4-BE49-F238E27FC236}">
                <a16:creationId xmlns:a16="http://schemas.microsoft.com/office/drawing/2014/main" id="{DD0C0085-91C9-46B9-B4A8-3DB72AC09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92" y="1463978"/>
            <a:ext cx="2371806" cy="2170091"/>
          </a:xfrm>
          <a:prstGeom prst="rect">
            <a:avLst/>
          </a:prstGeom>
        </p:spPr>
      </p:pic>
      <p:pic>
        <p:nvPicPr>
          <p:cNvPr id="18" name="Picture 17" descr="Graphic of a sharps container filled to overflowing with the word NO and a red x next to it.">
            <a:extLst>
              <a:ext uri="{FF2B5EF4-FFF2-40B4-BE49-F238E27FC236}">
                <a16:creationId xmlns:a16="http://schemas.microsoft.com/office/drawing/2014/main" id="{3BAE6734-E697-49D5-B56F-D33A85E65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527" y="3744620"/>
            <a:ext cx="2375171" cy="2173170"/>
          </a:xfrm>
          <a:prstGeom prst="rect">
            <a:avLst/>
          </a:prstGeom>
        </p:spPr>
      </p:pic>
    </p:spTree>
    <p:extLst>
      <p:ext uri="{BB962C8B-B14F-4D97-AF65-F5344CB8AC3E}">
        <p14:creationId xmlns:p14="http://schemas.microsoft.com/office/powerpoint/2010/main" val="41161950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07940E-4439-6420-E173-C53AA87EAA8D}"/>
              </a:ext>
            </a:extLst>
          </p:cNvPr>
          <p:cNvSpPr txBox="1">
            <a:spLocks noGrp="1"/>
          </p:cNvSpPr>
          <p:nvPr>
            <p:ph type="title" idx="4294967295"/>
          </p:nvPr>
        </p:nvSpPr>
        <p:spPr>
          <a:xfrm>
            <a:off x="324464" y="1152167"/>
            <a:ext cx="5267325" cy="1671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Knowledge Check: Sharps Safety</a:t>
            </a:r>
          </a:p>
        </p:txBody>
      </p:sp>
      <p:sp>
        <p:nvSpPr>
          <p:cNvPr id="5" name="Text Placeholder 2">
            <a:extLst>
              <a:ext uri="{FF2B5EF4-FFF2-40B4-BE49-F238E27FC236}">
                <a16:creationId xmlns:a16="http://schemas.microsoft.com/office/drawing/2014/main" id="{D7434ADF-6CB4-08D5-2B56-7CA35D1F08FA}"/>
              </a:ext>
            </a:extLst>
          </p:cNvPr>
          <p:cNvSpPr>
            <a:spLocks noGrp="1"/>
          </p:cNvSpPr>
          <p:nvPr>
            <p:ph type="body" idx="1"/>
          </p:nvPr>
        </p:nvSpPr>
        <p:spPr>
          <a:xfrm>
            <a:off x="632576" y="4077929"/>
            <a:ext cx="4615276" cy="426244"/>
          </a:xfrm>
        </p:spPr>
        <p:txBody>
          <a:bodyPr vert="horz" lIns="91440" tIns="45720" rIns="91440" bIns="45720" rtlCol="0">
            <a:noAutofit/>
          </a:bodyPr>
          <a:lstStyle/>
          <a:p>
            <a:pPr marL="0" indent="0">
              <a:lnSpc>
                <a:spcPct val="100000"/>
              </a:lnSpc>
              <a:spcBef>
                <a:spcPts val="1200"/>
              </a:spcBef>
              <a:buNone/>
            </a:pPr>
            <a:r>
              <a:rPr lang="en-US" sz="3300" b="1"/>
              <a:t>What needs to change to make sharps disposal safer here?</a:t>
            </a:r>
          </a:p>
        </p:txBody>
      </p:sp>
      <p:pic>
        <p:nvPicPr>
          <p:cNvPr id="4" name="Content Placeholder 3" descr="Image of three waste bins on the floor: a blue open bin with a sign above stating &quot;For general waste only;&quot; a yellow bin with a lid and some needles and syringes laying on top with a sign above reading &quot;For sharps only;&quot; and a gray open bin with some trash inside.">
            <a:extLst>
              <a:ext uri="{FF2B5EF4-FFF2-40B4-BE49-F238E27FC236}">
                <a16:creationId xmlns:a16="http://schemas.microsoft.com/office/drawing/2014/main" id="{7AA9D005-5F9F-61CF-3023-8389D020D5D5}"/>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32746" r="5447" b="11636"/>
          <a:stretch/>
        </p:blipFill>
        <p:spPr>
          <a:xfrm>
            <a:off x="5994114" y="858645"/>
            <a:ext cx="5664487" cy="4980512"/>
          </a:xfrm>
          <a:prstGeom prst="rect">
            <a:avLst/>
          </a:prstGeom>
          <a:effectLst/>
        </p:spPr>
      </p:pic>
    </p:spTree>
    <p:extLst>
      <p:ext uri="{BB962C8B-B14F-4D97-AF65-F5344CB8AC3E}">
        <p14:creationId xmlns:p14="http://schemas.microsoft.com/office/powerpoint/2010/main" val="3639817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BBA7C0-1675-20A2-DA45-CB81F7ABB50C}"/>
              </a:ext>
            </a:extLst>
          </p:cNvPr>
          <p:cNvSpPr txBox="1">
            <a:spLocks noGrp="1"/>
          </p:cNvSpPr>
          <p:nvPr>
            <p:ph type="title" idx="4294967295"/>
          </p:nvPr>
        </p:nvSpPr>
        <p:spPr>
          <a:xfrm>
            <a:off x="228599" y="373063"/>
            <a:ext cx="5664408"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Feedback: Sharps Safety</a:t>
            </a:r>
          </a:p>
        </p:txBody>
      </p:sp>
      <p:sp>
        <p:nvSpPr>
          <p:cNvPr id="6" name="TextBox 5">
            <a:extLst>
              <a:ext uri="{FF2B5EF4-FFF2-40B4-BE49-F238E27FC236}">
                <a16:creationId xmlns:a16="http://schemas.microsoft.com/office/drawing/2014/main" id="{671EF364-5753-B4F4-1B4E-7DA8659DB60C}"/>
              </a:ext>
            </a:extLst>
          </p:cNvPr>
          <p:cNvSpPr txBox="1"/>
          <p:nvPr/>
        </p:nvSpPr>
        <p:spPr>
          <a:xfrm>
            <a:off x="303943" y="1214642"/>
            <a:ext cx="6211957" cy="5909310"/>
          </a:xfrm>
          <a:prstGeom prst="rect">
            <a:avLst/>
          </a:prstGeom>
          <a:noFill/>
        </p:spPr>
        <p:txBody>
          <a:bodyPr wrap="square">
            <a:spAutoFit/>
          </a:bodyPr>
          <a:lstStyle/>
          <a:p>
            <a:pPr marL="800100" lvl="1" indent="-342900">
              <a:buClr>
                <a:schemeClr val="accent2">
                  <a:lumMod val="60000"/>
                  <a:lumOff val="40000"/>
                </a:schemeClr>
              </a:buClr>
              <a:buFont typeface="Arial" panose="020B0604020202020204" pitchFamily="34" charset="0"/>
              <a:buChar char="•"/>
            </a:pPr>
            <a:endParaRPr lang="en-US" sz="2400">
              <a:solidFill>
                <a:schemeClr val="bg2"/>
              </a:solidFill>
            </a:endParaRPr>
          </a:p>
          <a:p>
            <a:pPr marL="457200" indent="-457200">
              <a:lnSpc>
                <a:spcPct val="100000"/>
              </a:lnSpc>
              <a:buClr>
                <a:schemeClr val="bg2"/>
              </a:buClr>
              <a:buFont typeface="Arial" panose="020B0604020202020204" pitchFamily="34" charset="0"/>
              <a:buChar char="•"/>
            </a:pPr>
            <a:r>
              <a:rPr lang="en-US" sz="2400">
                <a:solidFill>
                  <a:schemeClr val="bg2"/>
                </a:solidFill>
              </a:rPr>
              <a:t>Sharps box should be placed off the ground</a:t>
            </a:r>
          </a:p>
          <a:p>
            <a:pPr marL="914389" lvl="1" indent="-457200">
              <a:spcBef>
                <a:spcPts val="0"/>
              </a:spcBef>
              <a:buClr>
                <a:schemeClr val="bg2"/>
              </a:buClr>
              <a:buFont typeface="Arial" panose="020B0604020202020204" pitchFamily="34" charset="0"/>
              <a:buChar char="•"/>
            </a:pPr>
            <a:r>
              <a:rPr lang="en-US" sz="2200">
                <a:solidFill>
                  <a:schemeClr val="bg2"/>
                </a:solidFill>
              </a:rPr>
              <a:t>Right now, it’s easy for children or others to reach in</a:t>
            </a:r>
          </a:p>
          <a:p>
            <a:pPr marL="914389" lvl="1" indent="-457200">
              <a:spcBef>
                <a:spcPts val="0"/>
              </a:spcBef>
              <a:buClr>
                <a:schemeClr val="bg2"/>
              </a:buClr>
              <a:buFont typeface="Arial" panose="020B0604020202020204" pitchFamily="34" charset="0"/>
              <a:buChar char="•"/>
            </a:pPr>
            <a:endParaRPr lang="en-US" sz="240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n-US" sz="2400">
                <a:solidFill>
                  <a:schemeClr val="bg2"/>
                </a:solidFill>
              </a:rPr>
              <a:t>Sharps waste needs to be </a:t>
            </a:r>
            <a:r>
              <a:rPr lang="en-US" sz="2400" b="1">
                <a:solidFill>
                  <a:schemeClr val="bg2"/>
                </a:solidFill>
              </a:rPr>
              <a:t>in</a:t>
            </a:r>
            <a:r>
              <a:rPr lang="en-US" sz="2400">
                <a:solidFill>
                  <a:schemeClr val="bg2"/>
                </a:solidFill>
              </a:rPr>
              <a:t> the sharps container – not just on top</a:t>
            </a:r>
          </a:p>
          <a:p>
            <a:pPr marL="457200" indent="-457200">
              <a:lnSpc>
                <a:spcPct val="100000"/>
              </a:lnSpc>
              <a:spcBef>
                <a:spcPts val="0"/>
              </a:spcBef>
              <a:buClr>
                <a:schemeClr val="bg2"/>
              </a:buClr>
              <a:buFont typeface="Arial" panose="020B0604020202020204" pitchFamily="34" charset="0"/>
              <a:buChar char="•"/>
            </a:pPr>
            <a:endParaRPr lang="en-US" sz="240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n-US" sz="2400">
                <a:solidFill>
                  <a:schemeClr val="bg2"/>
                </a:solidFill>
              </a:rPr>
              <a:t>Needles should not be recapped or detached from syringes</a:t>
            </a:r>
          </a:p>
          <a:p>
            <a:pPr marL="914389" lvl="1" indent="-457200">
              <a:spcBef>
                <a:spcPts val="0"/>
              </a:spcBef>
              <a:buClr>
                <a:schemeClr val="bg2"/>
              </a:buClr>
              <a:buFont typeface="Arial" panose="020B0604020202020204" pitchFamily="34" charset="0"/>
              <a:buChar char="•"/>
            </a:pPr>
            <a:endParaRPr lang="en-US" sz="240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n-US" sz="2400">
                <a:solidFill>
                  <a:schemeClr val="bg2"/>
                </a:solidFill>
              </a:rPr>
              <a:t>Separate bins for waste segregation is a good practice.</a:t>
            </a:r>
          </a:p>
          <a:p>
            <a:pPr marL="914389" lvl="1" indent="-457200">
              <a:buClr>
                <a:schemeClr val="bg2"/>
              </a:buClr>
              <a:buFont typeface="Arial" panose="020B0604020202020204" pitchFamily="34" charset="0"/>
              <a:buChar char="•"/>
            </a:pPr>
            <a:r>
              <a:rPr lang="en-US" sz="2200">
                <a:solidFill>
                  <a:schemeClr val="bg2"/>
                </a:solidFill>
              </a:rPr>
              <a:t>But gray box should be labeled</a:t>
            </a:r>
          </a:p>
          <a:p>
            <a:pPr marL="914389" lvl="1" indent="-457200">
              <a:buClr>
                <a:schemeClr val="bg2"/>
              </a:buClr>
              <a:buFont typeface="Arial" panose="020B0604020202020204" pitchFamily="34" charset="0"/>
              <a:buChar char="•"/>
            </a:pPr>
            <a:endParaRPr lang="en-US" sz="2400">
              <a:solidFill>
                <a:schemeClr val="bg2"/>
              </a:solidFill>
            </a:endParaRPr>
          </a:p>
          <a:p>
            <a:pPr indent="-228600">
              <a:buClr>
                <a:schemeClr val="accent2">
                  <a:lumMod val="60000"/>
                  <a:lumOff val="40000"/>
                </a:schemeClr>
              </a:buClr>
              <a:buFont typeface="Arial" panose="020B0604020202020204" pitchFamily="34" charset="0"/>
              <a:buChar char="•"/>
            </a:pPr>
            <a:endParaRPr lang="en-US" sz="2400">
              <a:solidFill>
                <a:schemeClr val="bg2"/>
              </a:solidFill>
            </a:endParaRPr>
          </a:p>
        </p:txBody>
      </p:sp>
      <p:pic>
        <p:nvPicPr>
          <p:cNvPr id="4" name="Content Placeholder 3" descr="Same image as previous slide. Image of three waste bins on the floor: a blue open bin with a sign above stating &quot;For general waste only;&quot; a yellow bin with a lid and some needles and syringes laying on top with a sign above reading &quot;For sharps only;&quot; and a gray open bin with some trash inside.">
            <a:extLst>
              <a:ext uri="{FF2B5EF4-FFF2-40B4-BE49-F238E27FC236}">
                <a16:creationId xmlns:a16="http://schemas.microsoft.com/office/drawing/2014/main" id="{77E797C0-F210-1EF3-08C7-55B1DF0AE6AF}"/>
              </a:ext>
            </a:extLst>
          </p:cNvPr>
          <p:cNvPicPr>
            <a:picLocks noChangeAspect="1"/>
          </p:cNvPicPr>
          <p:nvPr/>
        </p:nvPicPr>
        <p:blipFill rotWithShape="1">
          <a:blip r:embed="rId2">
            <a:extLst>
              <a:ext uri="{28A0092B-C50C-407E-A947-70E740481C1C}">
                <a14:useLocalDpi xmlns:a14="http://schemas.microsoft.com/office/drawing/2010/main" val="0"/>
              </a:ext>
            </a:extLst>
          </a:blip>
          <a:srcRect l="8971" t="31544" r="2994" b="3740"/>
          <a:stretch/>
        </p:blipFill>
        <p:spPr>
          <a:xfrm>
            <a:off x="7069513" y="1407615"/>
            <a:ext cx="4528063" cy="4438185"/>
          </a:xfrm>
          <a:prstGeom prst="rect">
            <a:avLst/>
          </a:prstGeom>
          <a:effectLst/>
        </p:spPr>
      </p:pic>
    </p:spTree>
    <p:extLst>
      <p:ext uri="{BB962C8B-B14F-4D97-AF65-F5344CB8AC3E}">
        <p14:creationId xmlns:p14="http://schemas.microsoft.com/office/powerpoint/2010/main" val="9264338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73628" y="249059"/>
            <a:ext cx="11059884" cy="1162051"/>
          </a:xfrm>
          <a:prstGeom prst="rect">
            <a:avLst/>
          </a:prstGeom>
        </p:spPr>
        <p:txBody>
          <a:bodyPr vert="horz" lIns="91440" tIns="45720" rIns="91440" bIns="45720" rtlCol="0" anchor="b">
            <a:normAutofit/>
          </a:bodyPr>
          <a:lstStyle/>
          <a:p>
            <a:pPr algn="l"/>
            <a:r>
              <a:rPr lang="en-US" sz="4400" b="1">
                <a:solidFill>
                  <a:schemeClr val="bg2"/>
                </a:solidFill>
                <a:latin typeface="Calibri Light" panose="020F0302020204030204" pitchFamily="34" charset="0"/>
                <a:cs typeface="Calibri Light" panose="020F0302020204030204" pitchFamily="34" charset="0"/>
              </a:rPr>
              <a:t>Reflection</a:t>
            </a:r>
          </a:p>
        </p:txBody>
      </p:sp>
      <p:sp>
        <p:nvSpPr>
          <p:cNvPr id="5" name="TextBox 4">
            <a:extLst>
              <a:ext uri="{FF2B5EF4-FFF2-40B4-BE49-F238E27FC236}">
                <a16:creationId xmlns:a16="http://schemas.microsoft.com/office/drawing/2014/main" id="{9747E300-8B85-43B8-8237-F0D7F15BCC92}"/>
              </a:ext>
            </a:extLst>
          </p:cNvPr>
          <p:cNvSpPr txBox="1"/>
          <p:nvPr/>
        </p:nvSpPr>
        <p:spPr>
          <a:xfrm>
            <a:off x="670262" y="2105146"/>
            <a:ext cx="10466615" cy="3539430"/>
          </a:xfrm>
          <a:prstGeom prst="rect">
            <a:avLst/>
          </a:prstGeom>
          <a:noFill/>
        </p:spPr>
        <p:txBody>
          <a:bodyPr wrap="square">
            <a:spAutoFit/>
          </a:bodyPr>
          <a:lstStyle/>
          <a:p>
            <a:pPr marL="457200" indent="-457200">
              <a:buClr>
                <a:schemeClr val="bg2"/>
              </a:buClr>
              <a:buFont typeface="Arial" panose="020B0604020202020204" pitchFamily="34" charset="0"/>
              <a:buChar char="•"/>
            </a:pPr>
            <a:r>
              <a:rPr lang="en-US" sz="3200">
                <a:solidFill>
                  <a:schemeClr val="bg2"/>
                </a:solidFill>
                <a:latin typeface="Calibri" panose="020F0502020204030204" pitchFamily="34" charset="0"/>
                <a:cs typeface="Calibri" panose="020F0502020204030204" pitchFamily="34" charset="0"/>
              </a:rPr>
              <a:t>What challenges do you encounter in your facility to the practice of 1 needle, 1 syringe for 1 patient, 1 time? How can these challenges be overcome?</a:t>
            </a:r>
          </a:p>
          <a:p>
            <a:pPr marL="457200" indent="-457200">
              <a:buClr>
                <a:schemeClr val="bg2"/>
              </a:buClr>
              <a:buFont typeface="Arial" panose="020B0604020202020204" pitchFamily="34" charset="0"/>
              <a:buChar char="•"/>
            </a:pPr>
            <a:endParaRPr lang="en-US" sz="3200">
              <a:solidFill>
                <a:schemeClr val="bg2"/>
              </a:solidFill>
              <a:latin typeface="Calibri" panose="020F0502020204030204" pitchFamily="34" charset="0"/>
              <a:cs typeface="Calibri" panose="020F0502020204030204" pitchFamily="34" charset="0"/>
            </a:endParaRPr>
          </a:p>
          <a:p>
            <a:pPr marL="457200" indent="-457200">
              <a:buClr>
                <a:schemeClr val="bg2"/>
              </a:buClr>
              <a:buFont typeface="Arial" panose="020B0604020202020204" pitchFamily="34" charset="0"/>
              <a:buChar char="•"/>
            </a:pPr>
            <a:r>
              <a:rPr lang="en-US" sz="3200">
                <a:solidFill>
                  <a:schemeClr val="bg2"/>
                </a:solidFill>
                <a:latin typeface="Calibri" panose="020F0502020204030204" pitchFamily="34" charset="0"/>
                <a:cs typeface="Calibri" panose="020F0502020204030204" pitchFamily="34" charset="0"/>
              </a:rPr>
              <a:t>What challenges do you encounter in your facility to disposing of needles and other sharps safely in sharps containers? How can these challenges be overcome?</a:t>
            </a:r>
          </a:p>
        </p:txBody>
      </p:sp>
    </p:spTree>
    <p:extLst>
      <p:ext uri="{BB962C8B-B14F-4D97-AF65-F5344CB8AC3E}">
        <p14:creationId xmlns:p14="http://schemas.microsoft.com/office/powerpoint/2010/main" val="4191046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n-US" sz="4000" b="1">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75806"/>
            <a:ext cx="10972800" cy="4176467"/>
          </a:xfrm>
        </p:spPr>
        <p:txBody>
          <a:bodyPr>
            <a:normAutofit/>
          </a:bodyPr>
          <a:lstStyle/>
          <a:p>
            <a:endParaRPr lang="en-US" sz="1400"/>
          </a:p>
          <a:p>
            <a:pPr marL="0" indent="0">
              <a:buNone/>
            </a:pPr>
            <a:r>
              <a:rPr lang="en-US" sz="3400" b="1">
                <a:solidFill>
                  <a:schemeClr val="accent5">
                    <a:lumMod val="75000"/>
                  </a:schemeClr>
                </a:solidFill>
              </a:rPr>
              <a:t>Protect patients </a:t>
            </a:r>
            <a:r>
              <a:rPr lang="en-US" sz="3400" b="1">
                <a:solidFill>
                  <a:schemeClr val="accent5">
                    <a:lumMod val="75000"/>
                  </a:schemeClr>
                </a:solidFill>
                <a:sym typeface="Wingdings" panose="05000000000000000000" pitchFamily="2" charset="2"/>
              </a:rPr>
              <a:t></a:t>
            </a:r>
            <a:r>
              <a:rPr lang="en-US" sz="3400" b="1">
                <a:solidFill>
                  <a:schemeClr val="accent5">
                    <a:lumMod val="75000"/>
                  </a:schemeClr>
                </a:solidFill>
              </a:rPr>
              <a:t> </a:t>
            </a:r>
            <a:r>
              <a:rPr lang="en-US" sz="3400"/>
              <a:t>1 syringe and 1 needle for 1 patient 1 time.</a:t>
            </a:r>
          </a:p>
          <a:p>
            <a:pPr marL="0" indent="0">
              <a:buNone/>
            </a:pPr>
            <a:endParaRPr lang="en-US" sz="3400" b="1">
              <a:solidFill>
                <a:schemeClr val="accent1">
                  <a:lumMod val="75000"/>
                </a:schemeClr>
              </a:solidFill>
            </a:endParaRPr>
          </a:p>
          <a:p>
            <a:pPr marL="0" indent="0">
              <a:buNone/>
            </a:pPr>
            <a:r>
              <a:rPr lang="en-US" sz="3400" b="1">
                <a:solidFill>
                  <a:schemeClr val="accent5">
                    <a:lumMod val="75000"/>
                  </a:schemeClr>
                </a:solidFill>
              </a:rPr>
              <a:t>Protect Yourself </a:t>
            </a:r>
            <a:r>
              <a:rPr lang="en-US" sz="3400" b="1">
                <a:solidFill>
                  <a:schemeClr val="accent5">
                    <a:lumMod val="75000"/>
                  </a:schemeClr>
                </a:solidFill>
                <a:sym typeface="Wingdings" panose="05000000000000000000" pitchFamily="2" charset="2"/>
              </a:rPr>
              <a:t></a:t>
            </a:r>
            <a:r>
              <a:rPr lang="en-US" sz="3400" b="1">
                <a:solidFill>
                  <a:schemeClr val="accent5">
                    <a:lumMod val="75000"/>
                  </a:schemeClr>
                </a:solidFill>
              </a:rPr>
              <a:t> </a:t>
            </a:r>
            <a:r>
              <a:rPr lang="en-US" sz="3400"/>
              <a:t>Dispose of needles and other sharps correctly</a:t>
            </a: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93E9-CA3A-01E4-EDA3-81682DD2BE18}"/>
              </a:ext>
            </a:extLst>
          </p:cNvPr>
          <p:cNvSpPr>
            <a:spLocks noGrp="1"/>
          </p:cNvSpPr>
          <p:nvPr>
            <p:ph type="title" idx="4294967295"/>
          </p:nvPr>
        </p:nvSpPr>
        <p:spPr>
          <a:xfrm>
            <a:off x="315686" y="840138"/>
            <a:ext cx="10515600" cy="1325563"/>
          </a:xfrm>
          <a:prstGeom prst="rect">
            <a:avLst/>
          </a:prstGeom>
        </p:spPr>
        <p:txBody>
          <a:bodyPr/>
          <a:lstStyle/>
          <a:p>
            <a:pPr algn="l"/>
            <a:r>
              <a:rPr lang="en-US" sz="4000">
                <a:solidFill>
                  <a:schemeClr val="accent5">
                    <a:lumMod val="75000"/>
                  </a:schemeClr>
                </a:solidFill>
              </a:rPr>
              <a:t>Thank you!</a:t>
            </a:r>
          </a:p>
        </p:txBody>
      </p:sp>
    </p:spTree>
    <p:extLst>
      <p:ext uri="{BB962C8B-B14F-4D97-AF65-F5344CB8AC3E}">
        <p14:creationId xmlns:p14="http://schemas.microsoft.com/office/powerpoint/2010/main" val="5494588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sz="quarter" idx="11"/>
          </p:nvPr>
        </p:nvSpPr>
        <p:spPr/>
        <p:txBody>
          <a:bodyPr/>
          <a:lstStyle/>
          <a:p>
            <a:pPr marL="0" indent="0">
              <a:buClrTx/>
              <a:buNone/>
            </a:pPr>
            <a:r>
              <a:rPr lang="en-US" sz="28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Explain why one needle and one syringe for one patient one time is important in the context of Marburg virus disease</a:t>
            </a:r>
          </a:p>
          <a:p>
            <a:pPr marL="805180" lvl="1" indent="-457200">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Describe 3 things to avoid when disposing of used needles.</a:t>
            </a: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79518" y="388747"/>
            <a:ext cx="11059884" cy="1162051"/>
          </a:xfrm>
          <a:prstGeom prst="rect">
            <a:avLst/>
          </a:prstGeom>
        </p:spPr>
        <p:txBody>
          <a:bodyPr vert="horz" lIns="91440" tIns="45720" rIns="91440" bIns="45720" rtlCol="0" anchor="b">
            <a:normAutofit/>
          </a:bodyPr>
          <a:lstStyle/>
          <a:p>
            <a:pPr algn="l"/>
            <a:r>
              <a:rPr lang="en-US" sz="4400" b="1">
                <a:solidFill>
                  <a:schemeClr val="bg2"/>
                </a:solidFill>
                <a:latin typeface="Calibri Light" panose="020F0302020204030204" pitchFamily="34" charset="0"/>
                <a:cs typeface="Calibri Light" panose="020F0302020204030204" pitchFamily="34" charset="0"/>
              </a:rPr>
              <a:t>Discuss</a:t>
            </a:r>
          </a:p>
        </p:txBody>
      </p:sp>
      <p:sp>
        <p:nvSpPr>
          <p:cNvPr id="5" name="TextBox 4">
            <a:extLst>
              <a:ext uri="{FF2B5EF4-FFF2-40B4-BE49-F238E27FC236}">
                <a16:creationId xmlns:a16="http://schemas.microsoft.com/office/drawing/2014/main" id="{9747E300-8B85-43B8-8237-F0D7F15BCC92}"/>
              </a:ext>
            </a:extLst>
          </p:cNvPr>
          <p:cNvSpPr txBox="1"/>
          <p:nvPr/>
        </p:nvSpPr>
        <p:spPr>
          <a:xfrm>
            <a:off x="823818" y="2044954"/>
            <a:ext cx="10171284" cy="1661993"/>
          </a:xfrm>
          <a:prstGeom prst="rect">
            <a:avLst/>
          </a:prstGeom>
          <a:noFill/>
        </p:spPr>
        <p:txBody>
          <a:bodyPr wrap="square">
            <a:spAutoFit/>
          </a:bodyPr>
          <a:lstStyle/>
          <a:p>
            <a:r>
              <a:rPr lang="en-US" sz="3400">
                <a:solidFill>
                  <a:schemeClr val="bg2"/>
                </a:solidFill>
                <a:latin typeface="Calibri"/>
                <a:cs typeface="Calibri"/>
              </a:rPr>
              <a:t>Many steps are required for giving injections safely. What are 2 things you always do when preparing or giving an injection to keep you and/or your patient safe?</a:t>
            </a:r>
            <a:endParaRPr lang="en-US" sz="3400">
              <a:solidFill>
                <a:schemeClr val="bg2"/>
              </a:solidFill>
            </a:endParaRP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1392-262F-4EF1-996B-31C9BB012F3B}"/>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Why Injection Safety?</a:t>
            </a:r>
          </a:p>
        </p:txBody>
      </p:sp>
      <p:sp>
        <p:nvSpPr>
          <p:cNvPr id="3" name="Text Placeholder 2">
            <a:extLst>
              <a:ext uri="{FF2B5EF4-FFF2-40B4-BE49-F238E27FC236}">
                <a16:creationId xmlns:a16="http://schemas.microsoft.com/office/drawing/2014/main" id="{9CE16835-6A21-4824-A92A-C56CB31E2206}"/>
              </a:ext>
            </a:extLst>
          </p:cNvPr>
          <p:cNvSpPr>
            <a:spLocks noGrp="1"/>
          </p:cNvSpPr>
          <p:nvPr>
            <p:ph sz="quarter" idx="11"/>
          </p:nvPr>
        </p:nvSpPr>
        <p:spPr>
          <a:xfrm>
            <a:off x="609600" y="1565867"/>
            <a:ext cx="10972800" cy="4176467"/>
          </a:xfrm>
        </p:spPr>
        <p:txBody>
          <a:bodyPr>
            <a:normAutofit lnSpcReduction="10000"/>
          </a:bodyPr>
          <a:lstStyle/>
          <a:p>
            <a:pPr marL="0" indent="0">
              <a:spcBef>
                <a:spcPts val="1800"/>
              </a:spcBef>
              <a:buNone/>
            </a:pPr>
            <a:r>
              <a:rPr lang="en-US" sz="2800"/>
              <a:t>Unsafe injection practices can lead to transmission of Marburg virus disease to patients and staff.</a:t>
            </a:r>
          </a:p>
          <a:p>
            <a:pPr>
              <a:spcBef>
                <a:spcPts val="1800"/>
              </a:spcBef>
            </a:pPr>
            <a:r>
              <a:rPr lang="en-US" sz="2800"/>
              <a:t>Re-using needles and syringes might contribute to spread of Marburg virus disease among patients.</a:t>
            </a:r>
          </a:p>
          <a:p>
            <a:pPr>
              <a:spcBef>
                <a:spcPts val="1800"/>
              </a:spcBef>
            </a:pPr>
            <a:r>
              <a:rPr lang="en-US" sz="2800"/>
              <a:t>Unsafe disposal leading to accidental needle sticks can contribute to spread of Marburg virus disease among patients and staff.</a:t>
            </a:r>
          </a:p>
          <a:p>
            <a:pPr marL="0" indent="0">
              <a:spcBef>
                <a:spcPts val="1800"/>
              </a:spcBef>
              <a:buNone/>
            </a:pPr>
            <a:r>
              <a:rPr lang="en-US" sz="2800"/>
              <a:t>Following safe injection practices helps protect you, your patients and coworkers, and your community from Marburg virus disease.</a:t>
            </a:r>
          </a:p>
        </p:txBody>
      </p:sp>
    </p:spTree>
    <p:extLst>
      <p:ext uri="{BB962C8B-B14F-4D97-AF65-F5344CB8AC3E}">
        <p14:creationId xmlns:p14="http://schemas.microsoft.com/office/powerpoint/2010/main" val="11075935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D671B9-032F-4098-BA27-9CB6F4A9F092}"/>
              </a:ext>
              <a:ext uri="{C183D7F6-B498-43B3-948B-1728B52AA6E4}">
                <adec:decorative xmlns:adec="http://schemas.microsoft.com/office/drawing/2017/decorative" val="1"/>
              </a:ext>
            </a:extLst>
          </p:cNvPr>
          <p:cNvGrpSpPr/>
          <p:nvPr/>
        </p:nvGrpSpPr>
        <p:grpSpPr>
          <a:xfrm>
            <a:off x="0" y="0"/>
            <a:ext cx="3289240" cy="6713538"/>
            <a:chOff x="429994" y="363767"/>
            <a:chExt cx="2859246" cy="5833242"/>
          </a:xfrm>
          <a:solidFill>
            <a:schemeClr val="accent2">
              <a:lumMod val="60000"/>
              <a:lumOff val="40000"/>
            </a:schemeClr>
          </a:solidFill>
        </p:grpSpPr>
        <p:sp>
          <p:nvSpPr>
            <p:cNvPr id="8" name="Rectangle 7">
              <a:extLst>
                <a:ext uri="{FF2B5EF4-FFF2-40B4-BE49-F238E27FC236}">
                  <a16:creationId xmlns:a16="http://schemas.microsoft.com/office/drawing/2014/main" id="{ED1FF2BA-853C-4BC0-8C8D-9552BAA5AFFB}"/>
                </a:ext>
              </a:extLst>
            </p:cNvPr>
            <p:cNvSpPr/>
            <p:nvPr/>
          </p:nvSpPr>
          <p:spPr>
            <a:xfrm>
              <a:off x="429994" y="363767"/>
              <a:ext cx="2859246" cy="5833242"/>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5FDA35-63BB-41C0-855C-4768C1564F6D}"/>
                </a:ext>
              </a:extLst>
            </p:cNvPr>
            <p:cNvSpPr/>
            <p:nvPr/>
          </p:nvSpPr>
          <p:spPr>
            <a:xfrm>
              <a:off x="810440" y="1840889"/>
              <a:ext cx="2245526" cy="561582"/>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sz="3600">
                <a:solidFill>
                  <a:schemeClr val="bg2"/>
                </a:solidFill>
                <a:latin typeface="Calibri" panose="020F0502020204030204" pitchFamily="34" charset="0"/>
                <a:cs typeface="Calibri" panose="020F0502020204030204" pitchFamily="34" charset="0"/>
              </a:endParaRPr>
            </a:p>
          </p:txBody>
        </p:sp>
      </p:grpSp>
      <p:sp>
        <p:nvSpPr>
          <p:cNvPr id="6" name="Title 5">
            <a:extLst>
              <a:ext uri="{FF2B5EF4-FFF2-40B4-BE49-F238E27FC236}">
                <a16:creationId xmlns:a16="http://schemas.microsoft.com/office/drawing/2014/main" id="{C736930E-011A-3CB6-C8B5-F621F4EEF66C}"/>
              </a:ext>
            </a:extLst>
          </p:cNvPr>
          <p:cNvSpPr>
            <a:spLocks noGrp="1"/>
          </p:cNvSpPr>
          <p:nvPr>
            <p:ph type="title"/>
          </p:nvPr>
        </p:nvSpPr>
        <p:spPr>
          <a:xfrm>
            <a:off x="437660" y="3005963"/>
            <a:ext cx="2583224" cy="1143000"/>
          </a:xfrm>
        </p:spPr>
        <p:txBody>
          <a:bodyPr/>
          <a:lstStyle/>
          <a:p>
            <a:r>
              <a:rPr lang="fr-FR" sz="8000">
                <a:solidFill>
                  <a:schemeClr val="bg2"/>
                </a:solidFill>
                <a:cs typeface="Calibri" panose="020F0502020204030204" pitchFamily="34" charset="0"/>
              </a:rPr>
              <a:t>7</a:t>
            </a:r>
            <a:r>
              <a:rPr lang="fr-FR" sz="4000">
                <a:solidFill>
                  <a:schemeClr val="bg2"/>
                </a:solidFill>
                <a:cs typeface="Calibri" panose="020F0502020204030204" pitchFamily="34" charset="0"/>
              </a:rPr>
              <a:t> </a:t>
            </a:r>
            <a:r>
              <a:rPr lang="fr-FR" sz="4000" err="1">
                <a:solidFill>
                  <a:schemeClr val="bg2"/>
                </a:solidFill>
                <a:cs typeface="Calibri" panose="020F0502020204030204" pitchFamily="34" charset="0"/>
              </a:rPr>
              <a:t>Steps</a:t>
            </a:r>
            <a:r>
              <a:rPr lang="fr-FR" sz="4000">
                <a:solidFill>
                  <a:schemeClr val="bg2"/>
                </a:solidFill>
                <a:cs typeface="Calibri" panose="020F0502020204030204" pitchFamily="34" charset="0"/>
              </a:rPr>
              <a:t> </a:t>
            </a:r>
            <a:br>
              <a:rPr lang="fr-FR" sz="4000">
                <a:solidFill>
                  <a:schemeClr val="bg2"/>
                </a:solidFill>
                <a:cs typeface="Calibri" panose="020F0502020204030204" pitchFamily="34" charset="0"/>
              </a:rPr>
            </a:br>
            <a:r>
              <a:rPr lang="fr-FR" sz="4000">
                <a:solidFill>
                  <a:schemeClr val="bg2"/>
                </a:solidFill>
                <a:cs typeface="Calibri" panose="020F0502020204030204" pitchFamily="34" charset="0"/>
              </a:rPr>
              <a:t>for Safe Injections</a:t>
            </a:r>
            <a:br>
              <a:rPr lang="en-US" sz="4000">
                <a:solidFill>
                  <a:schemeClr val="bg2"/>
                </a:solidFill>
                <a:cs typeface="Calibri" panose="020F0502020204030204" pitchFamily="34" charset="0"/>
              </a:rPr>
            </a:br>
            <a:endParaRPr lang="en-US"/>
          </a:p>
        </p:txBody>
      </p:sp>
      <p:sp>
        <p:nvSpPr>
          <p:cNvPr id="7" name="Rectangle 6">
            <a:extLst>
              <a:ext uri="{FF2B5EF4-FFF2-40B4-BE49-F238E27FC236}">
                <a16:creationId xmlns:a16="http://schemas.microsoft.com/office/drawing/2014/main" id="{25E35C7D-251F-4A40-B599-7569F64D79E1}"/>
              </a:ext>
            </a:extLst>
          </p:cNvPr>
          <p:cNvSpPr/>
          <p:nvPr/>
        </p:nvSpPr>
        <p:spPr>
          <a:xfrm>
            <a:off x="3902960" y="827013"/>
            <a:ext cx="8103791" cy="5174943"/>
          </a:xfrm>
          <a:prstGeom prst="rect">
            <a:avLst/>
          </a:prstGeom>
        </p:spPr>
        <p:txBody>
          <a:bodyPr wrap="square">
            <a:spAutoFit/>
          </a:bodyPr>
          <a:lstStyle/>
          <a:p>
            <a:pPr defTabSz="457200">
              <a:lnSpc>
                <a:spcPct val="150000"/>
              </a:lnSpc>
              <a:spcAft>
                <a:spcPts val="1200"/>
              </a:spcAft>
              <a:buClrTx/>
              <a:buFontTx/>
              <a:buNone/>
            </a:pPr>
            <a:r>
              <a:rPr lang="en-US" sz="2400" kern="1200">
                <a:solidFill>
                  <a:prstClr val="black"/>
                </a:solidFill>
                <a:latin typeface="Calibri" panose="020F0502020204030204"/>
                <a:ea typeface="+mn-ea"/>
                <a:cs typeface="+mn-cs"/>
              </a:rPr>
              <a:t>STEP 1: Hand hygiene</a:t>
            </a:r>
          </a:p>
          <a:p>
            <a:pPr defTabSz="457200">
              <a:lnSpc>
                <a:spcPct val="150000"/>
              </a:lnSpc>
              <a:spcAft>
                <a:spcPts val="1200"/>
              </a:spcAft>
              <a:buClrTx/>
              <a:buFontTx/>
              <a:buNone/>
            </a:pPr>
            <a:r>
              <a:rPr lang="en-US" sz="2400" kern="1200">
                <a:solidFill>
                  <a:prstClr val="black"/>
                </a:solidFill>
                <a:latin typeface="Calibri" panose="020F0502020204030204"/>
                <a:ea typeface="+mn-ea"/>
                <a:cs typeface="+mn-cs"/>
              </a:rPr>
              <a:t>STEP 2: </a:t>
            </a:r>
            <a:r>
              <a:rPr lang="en-US" sz="2400">
                <a:solidFill>
                  <a:prstClr val="black"/>
                </a:solidFill>
                <a:latin typeface="Calibri" panose="020F0502020204030204"/>
              </a:rPr>
              <a:t>Clean workspace</a:t>
            </a:r>
            <a:endParaRPr lang="en-US" sz="2400" kern="1200">
              <a:solidFill>
                <a:prstClr val="black"/>
              </a:solidFill>
              <a:latin typeface="Calibri" panose="020F0502020204030204"/>
              <a:ea typeface="+mn-ea"/>
              <a:cs typeface="+mn-cs"/>
            </a:endParaRPr>
          </a:p>
          <a:p>
            <a:pPr defTabSz="457200">
              <a:spcBef>
                <a:spcPts val="600"/>
              </a:spcBef>
              <a:spcAft>
                <a:spcPts val="1200"/>
              </a:spcAft>
              <a:buClrTx/>
              <a:buFontTx/>
              <a:buNone/>
            </a:pPr>
            <a:r>
              <a:rPr lang="en-US" sz="2400" kern="1200">
                <a:solidFill>
                  <a:prstClr val="black"/>
                </a:solidFill>
                <a:latin typeface="Calibri" panose="020F0502020204030204"/>
                <a:ea typeface="+mn-ea"/>
                <a:cs typeface="+mn-cs"/>
              </a:rPr>
              <a:t>STEP 3: Sterile and new syringe and needle </a:t>
            </a:r>
          </a:p>
          <a:p>
            <a:pPr defTabSz="457200">
              <a:spcBef>
                <a:spcPts val="600"/>
              </a:spcBef>
              <a:spcAft>
                <a:spcPts val="1200"/>
              </a:spcAft>
              <a:buClrTx/>
              <a:buFontTx/>
              <a:buNone/>
            </a:pPr>
            <a:r>
              <a:rPr lang="en-US" sz="2400" kern="1200">
                <a:solidFill>
                  <a:prstClr val="black"/>
                </a:solidFill>
                <a:latin typeface="Calibri" panose="020F0502020204030204"/>
                <a:ea typeface="+mn-ea"/>
                <a:cs typeface="+mn-cs"/>
              </a:rPr>
              <a:t>STEP 4: Sterile vial of medication and diluent</a:t>
            </a:r>
          </a:p>
          <a:p>
            <a:pPr defTabSz="457200">
              <a:lnSpc>
                <a:spcPct val="150000"/>
              </a:lnSpc>
              <a:spcAft>
                <a:spcPts val="1200"/>
              </a:spcAft>
              <a:buClrTx/>
              <a:buFontTx/>
              <a:buNone/>
            </a:pPr>
            <a:r>
              <a:rPr lang="en-US" sz="2400" kern="1200">
                <a:solidFill>
                  <a:prstClr val="black"/>
                </a:solidFill>
                <a:latin typeface="Calibri" panose="020F0502020204030204"/>
                <a:ea typeface="+mn-ea"/>
                <a:cs typeface="+mn-cs"/>
              </a:rPr>
              <a:t>STEP 5: Skin preparation</a:t>
            </a:r>
          </a:p>
          <a:p>
            <a:pPr defTabSz="457200">
              <a:lnSpc>
                <a:spcPct val="150000"/>
              </a:lnSpc>
              <a:spcAft>
                <a:spcPts val="1200"/>
              </a:spcAft>
              <a:buClrTx/>
              <a:buFontTx/>
              <a:buNone/>
            </a:pPr>
            <a:r>
              <a:rPr lang="en-US" sz="2400" kern="1200">
                <a:solidFill>
                  <a:prstClr val="black"/>
                </a:solidFill>
                <a:latin typeface="Calibri" panose="020F0502020204030204"/>
                <a:ea typeface="+mn-ea"/>
                <a:cs typeface="+mn-cs"/>
              </a:rPr>
              <a:t>STEP 6: Appropriate collection of sharps</a:t>
            </a:r>
          </a:p>
          <a:p>
            <a:pPr defTabSz="457200">
              <a:lnSpc>
                <a:spcPct val="150000"/>
              </a:lnSpc>
              <a:buClrTx/>
              <a:buFontTx/>
              <a:buNone/>
            </a:pPr>
            <a:r>
              <a:rPr lang="en-US" sz="2400" kern="1200">
                <a:solidFill>
                  <a:prstClr val="black"/>
                </a:solidFill>
                <a:latin typeface="Calibri" panose="020F0502020204030204"/>
                <a:ea typeface="+mn-ea"/>
                <a:cs typeface="+mn-cs"/>
              </a:rPr>
              <a:t>STEP 7: Appropriate waste management</a:t>
            </a:r>
          </a:p>
          <a:p>
            <a:pPr defTabSz="457200">
              <a:lnSpc>
                <a:spcPct val="150000"/>
              </a:lnSpc>
              <a:buClrTx/>
              <a:buFontTx/>
              <a:buNone/>
            </a:pPr>
            <a:endParaRPr lang="en-US" sz="2400" kern="1200">
              <a:solidFill>
                <a:prstClr val="black"/>
              </a:solidFill>
              <a:latin typeface="Calibri" panose="020F0502020204030204"/>
              <a:ea typeface="+mn-ea"/>
              <a:cs typeface="+mn-cs"/>
            </a:endParaRPr>
          </a:p>
        </p:txBody>
      </p:sp>
      <p:sp>
        <p:nvSpPr>
          <p:cNvPr id="5" name="TextBox 4">
            <a:extLst>
              <a:ext uri="{FF2B5EF4-FFF2-40B4-BE49-F238E27FC236}">
                <a16:creationId xmlns:a16="http://schemas.microsoft.com/office/drawing/2014/main" id="{4B957477-5734-4588-8208-C3B197C655A8}"/>
              </a:ext>
            </a:extLst>
          </p:cNvPr>
          <p:cNvSpPr txBox="1"/>
          <p:nvPr/>
        </p:nvSpPr>
        <p:spPr>
          <a:xfrm>
            <a:off x="3289240" y="6084764"/>
            <a:ext cx="8289040" cy="338554"/>
          </a:xfrm>
          <a:prstGeom prst="rect">
            <a:avLst/>
          </a:prstGeom>
          <a:noFill/>
        </p:spPr>
        <p:txBody>
          <a:bodyPr wrap="square">
            <a:spAutoFit/>
          </a:bodyPr>
          <a:lstStyle/>
          <a:p>
            <a:r>
              <a:rPr lang="en-US" sz="1600">
                <a:latin typeface="Calibri" panose="020F0502020204030204" pitchFamily="34" charset="0"/>
                <a:cs typeface="Calibri" panose="020F0502020204030204" pitchFamily="34" charset="0"/>
              </a:rPr>
              <a:t>https://www.who.int/infection-prevention/tools/injections/IS_HealthCareProviders_Leaflet.pdf</a:t>
            </a:r>
          </a:p>
        </p:txBody>
      </p:sp>
    </p:spTree>
    <p:extLst>
      <p:ext uri="{BB962C8B-B14F-4D97-AF65-F5344CB8AC3E}">
        <p14:creationId xmlns:p14="http://schemas.microsoft.com/office/powerpoint/2010/main" val="40243502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Step 1: Hand Hygiene</a:t>
            </a:r>
          </a:p>
        </p:txBody>
      </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609600" y="1824285"/>
            <a:ext cx="10972800" cy="2925810"/>
          </a:xfrm>
        </p:spPr>
        <p:txBody>
          <a:bodyPr>
            <a:normAutofit/>
          </a:bodyPr>
          <a:lstStyle/>
          <a:p>
            <a:pPr>
              <a:buClr>
                <a:schemeClr val="accent2">
                  <a:lumMod val="60000"/>
                  <a:lumOff val="40000"/>
                </a:schemeClr>
              </a:buClr>
            </a:pPr>
            <a:r>
              <a:rPr lang="en-US" sz="2800">
                <a:latin typeface="Calibri" panose="020F0502020204030204" pitchFamily="34" charset="0"/>
                <a:cs typeface="Calibri" panose="020F0502020204030204" pitchFamily="34" charset="0"/>
              </a:rPr>
              <a:t>Perform hand hygiene </a:t>
            </a:r>
            <a:r>
              <a:rPr lang="en-US" sz="2800" b="1">
                <a:latin typeface="Calibri" panose="020F0502020204030204" pitchFamily="34" charset="0"/>
                <a:cs typeface="Calibri" panose="020F0502020204030204" pitchFamily="34" charset="0"/>
              </a:rPr>
              <a:t>before</a:t>
            </a:r>
            <a:r>
              <a:rPr lang="en-US" sz="2800">
                <a:latin typeface="Calibri" panose="020F0502020204030204" pitchFamily="34" charset="0"/>
                <a:cs typeface="Calibri" panose="020F0502020204030204" pitchFamily="34" charset="0"/>
              </a:rPr>
              <a:t> preparing injections</a:t>
            </a:r>
          </a:p>
          <a:p>
            <a:pPr>
              <a:buClr>
                <a:schemeClr val="accent2">
                  <a:lumMod val="60000"/>
                  <a:lumOff val="40000"/>
                </a:schemeClr>
              </a:buClr>
            </a:pPr>
            <a:r>
              <a:rPr lang="en-US" sz="2800">
                <a:latin typeface="Calibri" panose="020F0502020204030204" pitchFamily="34" charset="0"/>
                <a:cs typeface="Calibri" panose="020F0502020204030204" pitchFamily="34" charset="0"/>
              </a:rPr>
              <a:t>Perform hand hygiene </a:t>
            </a:r>
            <a:r>
              <a:rPr lang="en-US" sz="2800" b="1">
                <a:latin typeface="Calibri" panose="020F0502020204030204" pitchFamily="34" charset="0"/>
                <a:cs typeface="Calibri" panose="020F0502020204030204" pitchFamily="34" charset="0"/>
              </a:rPr>
              <a:t>before </a:t>
            </a:r>
            <a:r>
              <a:rPr lang="en-US" sz="2800">
                <a:latin typeface="Calibri" panose="020F0502020204030204" pitchFamily="34" charset="0"/>
                <a:cs typeface="Calibri" panose="020F0502020204030204" pitchFamily="34" charset="0"/>
              </a:rPr>
              <a:t>a clean procedure (injection) and </a:t>
            </a:r>
            <a:r>
              <a:rPr lang="en-US" sz="2800" b="1">
                <a:latin typeface="Calibri" panose="020F0502020204030204" pitchFamily="34" charset="0"/>
                <a:cs typeface="Calibri" panose="020F0502020204030204" pitchFamily="34" charset="0"/>
              </a:rPr>
              <a:t>after</a:t>
            </a:r>
            <a:r>
              <a:rPr lang="en-US" sz="2800">
                <a:latin typeface="Calibri" panose="020F0502020204030204" pitchFamily="34" charset="0"/>
                <a:cs typeface="Calibri" panose="020F0502020204030204" pitchFamily="34" charset="0"/>
              </a:rPr>
              <a:t> exposure to blood/body fluid or patient contact (after injection)</a:t>
            </a:r>
          </a:p>
          <a:p>
            <a:pPr>
              <a:buClr>
                <a:schemeClr val="accent2">
                  <a:lumMod val="60000"/>
                  <a:lumOff val="40000"/>
                </a:schemeClr>
              </a:buClr>
            </a:pPr>
            <a:r>
              <a:rPr lang="en-US" sz="2800">
                <a:latin typeface="Calibri" panose="020F0502020204030204" pitchFamily="34" charset="0"/>
                <a:cs typeface="Calibri" panose="020F0502020204030204" pitchFamily="34" charset="0"/>
              </a:rPr>
              <a:t>Glove use does not replace the need for hand hygiene</a:t>
            </a:r>
          </a:p>
          <a:p>
            <a:endParaRPr lang="en-US" sz="2400"/>
          </a:p>
          <a:p>
            <a:endParaRPr lang="en-US" sz="2400"/>
          </a:p>
        </p:txBody>
      </p:sp>
      <p:grpSp>
        <p:nvGrpSpPr>
          <p:cNvPr id="13" name="Google Shape;121;g16e53436b32_0_91" descr="Graphic showing hands performing the steps of proper handwashing.">
            <a:extLst>
              <a:ext uri="{FF2B5EF4-FFF2-40B4-BE49-F238E27FC236}">
                <a16:creationId xmlns:a16="http://schemas.microsoft.com/office/drawing/2014/main" id="{64F5CB92-AD46-4B09-B1CC-3AF346815547}"/>
              </a:ext>
            </a:extLst>
          </p:cNvPr>
          <p:cNvGrpSpPr/>
          <p:nvPr/>
        </p:nvGrpSpPr>
        <p:grpSpPr>
          <a:xfrm>
            <a:off x="2141625" y="4750094"/>
            <a:ext cx="7270003" cy="1097528"/>
            <a:chOff x="5041320" y="5193751"/>
            <a:chExt cx="7943297" cy="737015"/>
          </a:xfrm>
        </p:grpSpPr>
        <p:pic>
          <p:nvPicPr>
            <p:cNvPr id="15" name="Google Shape;122;g16e53436b32_0_91">
              <a:extLst>
                <a:ext uri="{FF2B5EF4-FFF2-40B4-BE49-F238E27FC236}">
                  <a16:creationId xmlns:a16="http://schemas.microsoft.com/office/drawing/2014/main" id="{77220B9D-3F1F-4CC5-A3CF-5EC15E898193}"/>
                </a:ext>
              </a:extLst>
            </p:cNvPr>
            <p:cNvPicPr preferRelativeResize="0"/>
            <p:nvPr/>
          </p:nvPicPr>
          <p:blipFill rotWithShape="1">
            <a:blip r:embed="rId3">
              <a:alphaModFix/>
            </a:blip>
            <a:srcRect/>
            <a:stretch/>
          </p:blipFill>
          <p:spPr>
            <a:xfrm>
              <a:off x="7551179" y="5290263"/>
              <a:ext cx="1091679" cy="596770"/>
            </a:xfrm>
            <a:prstGeom prst="rect">
              <a:avLst/>
            </a:prstGeom>
            <a:noFill/>
            <a:ln>
              <a:noFill/>
            </a:ln>
          </p:spPr>
        </p:pic>
        <p:pic>
          <p:nvPicPr>
            <p:cNvPr id="17" name="Google Shape;123;g16e53436b32_0_91">
              <a:extLst>
                <a:ext uri="{FF2B5EF4-FFF2-40B4-BE49-F238E27FC236}">
                  <a16:creationId xmlns:a16="http://schemas.microsoft.com/office/drawing/2014/main" id="{8626EF05-4C9F-4659-8D97-CE40F7EB4A30}"/>
                </a:ext>
              </a:extLst>
            </p:cNvPr>
            <p:cNvPicPr preferRelativeResize="0"/>
            <p:nvPr/>
          </p:nvPicPr>
          <p:blipFill rotWithShape="1">
            <a:blip r:embed="rId4">
              <a:alphaModFix/>
            </a:blip>
            <a:srcRect/>
            <a:stretch/>
          </p:blipFill>
          <p:spPr>
            <a:xfrm>
              <a:off x="8791298" y="5524655"/>
              <a:ext cx="1091678" cy="373119"/>
            </a:xfrm>
            <a:prstGeom prst="rect">
              <a:avLst/>
            </a:prstGeom>
            <a:noFill/>
            <a:ln>
              <a:noFill/>
            </a:ln>
          </p:spPr>
        </p:pic>
        <p:pic>
          <p:nvPicPr>
            <p:cNvPr id="20" name="Google Shape;124;g16e53436b32_0_91">
              <a:extLst>
                <a:ext uri="{FF2B5EF4-FFF2-40B4-BE49-F238E27FC236}">
                  <a16:creationId xmlns:a16="http://schemas.microsoft.com/office/drawing/2014/main" id="{3A0EC05C-730F-46E9-A8C5-76CB5125224D}"/>
                </a:ext>
              </a:extLst>
            </p:cNvPr>
            <p:cNvPicPr preferRelativeResize="0"/>
            <p:nvPr/>
          </p:nvPicPr>
          <p:blipFill rotWithShape="1">
            <a:blip r:embed="rId5">
              <a:alphaModFix/>
            </a:blip>
            <a:srcRect/>
            <a:stretch/>
          </p:blipFill>
          <p:spPr>
            <a:xfrm>
              <a:off x="10024645" y="5246529"/>
              <a:ext cx="1304258" cy="684237"/>
            </a:xfrm>
            <a:prstGeom prst="rect">
              <a:avLst/>
            </a:prstGeom>
            <a:noFill/>
            <a:ln>
              <a:noFill/>
            </a:ln>
          </p:spPr>
        </p:pic>
        <p:pic>
          <p:nvPicPr>
            <p:cNvPr id="21" name="Google Shape;125;g16e53436b32_0_91">
              <a:extLst>
                <a:ext uri="{FF2B5EF4-FFF2-40B4-BE49-F238E27FC236}">
                  <a16:creationId xmlns:a16="http://schemas.microsoft.com/office/drawing/2014/main" id="{AD68D917-96CD-45AF-848E-014048027EB5}"/>
                </a:ext>
              </a:extLst>
            </p:cNvPr>
            <p:cNvPicPr preferRelativeResize="0"/>
            <p:nvPr/>
          </p:nvPicPr>
          <p:blipFill rotWithShape="1">
            <a:blip r:embed="rId6">
              <a:alphaModFix/>
            </a:blip>
            <a:srcRect/>
            <a:stretch/>
          </p:blipFill>
          <p:spPr>
            <a:xfrm>
              <a:off x="11466675" y="5193751"/>
              <a:ext cx="1517942" cy="687558"/>
            </a:xfrm>
            <a:prstGeom prst="rect">
              <a:avLst/>
            </a:prstGeom>
            <a:noFill/>
            <a:ln>
              <a:noFill/>
            </a:ln>
          </p:spPr>
        </p:pic>
        <p:pic>
          <p:nvPicPr>
            <p:cNvPr id="22" name="Google Shape;126;g16e53436b32_0_91">
              <a:extLst>
                <a:ext uri="{FF2B5EF4-FFF2-40B4-BE49-F238E27FC236}">
                  <a16:creationId xmlns:a16="http://schemas.microsoft.com/office/drawing/2014/main" id="{037D4829-4F3E-4965-A7CB-788633DBE7D7}"/>
                </a:ext>
              </a:extLst>
            </p:cNvPr>
            <p:cNvPicPr preferRelativeResize="0"/>
            <p:nvPr/>
          </p:nvPicPr>
          <p:blipFill rotWithShape="1">
            <a:blip r:embed="rId7">
              <a:alphaModFix/>
            </a:blip>
            <a:srcRect/>
            <a:stretch/>
          </p:blipFill>
          <p:spPr>
            <a:xfrm>
              <a:off x="5041320" y="5277929"/>
              <a:ext cx="1011962" cy="604520"/>
            </a:xfrm>
            <a:prstGeom prst="rect">
              <a:avLst/>
            </a:prstGeom>
            <a:noFill/>
            <a:ln>
              <a:noFill/>
            </a:ln>
          </p:spPr>
        </p:pic>
        <p:pic>
          <p:nvPicPr>
            <p:cNvPr id="23" name="Google Shape;127;g16e53436b32_0_91">
              <a:extLst>
                <a:ext uri="{FF2B5EF4-FFF2-40B4-BE49-F238E27FC236}">
                  <a16:creationId xmlns:a16="http://schemas.microsoft.com/office/drawing/2014/main" id="{3345578E-0D6E-4E45-924B-0D7DDACC46A8}"/>
                </a:ext>
              </a:extLst>
            </p:cNvPr>
            <p:cNvPicPr preferRelativeResize="0"/>
            <p:nvPr/>
          </p:nvPicPr>
          <p:blipFill rotWithShape="1">
            <a:blip r:embed="rId8">
              <a:alphaModFix/>
            </a:blip>
            <a:srcRect/>
            <a:stretch/>
          </p:blipFill>
          <p:spPr>
            <a:xfrm>
              <a:off x="6136960" y="5301004"/>
              <a:ext cx="1277686" cy="596770"/>
            </a:xfrm>
            <a:prstGeom prst="rect">
              <a:avLst/>
            </a:prstGeom>
            <a:noFill/>
            <a:ln>
              <a:noFill/>
            </a:ln>
          </p:spPr>
        </p:pic>
      </p:grpSp>
    </p:spTree>
    <p:extLst>
      <p:ext uri="{BB962C8B-B14F-4D97-AF65-F5344CB8AC3E}">
        <p14:creationId xmlns:p14="http://schemas.microsoft.com/office/powerpoint/2010/main" val="40235576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Step 2: Clean Workspace</a:t>
            </a:r>
          </a:p>
        </p:txBody>
      </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609600" y="1824284"/>
            <a:ext cx="6810458" cy="4176467"/>
          </a:xfrm>
        </p:spPr>
        <p:txBody>
          <a:bodyPr/>
          <a:lstStyle/>
          <a:p>
            <a:pPr>
              <a:buClr>
                <a:schemeClr val="accent2">
                  <a:lumMod val="60000"/>
                  <a:lumOff val="40000"/>
                </a:schemeClr>
              </a:buClr>
            </a:pPr>
            <a:r>
              <a:rPr lang="en-US" sz="3600"/>
              <a:t>Prepare injection in a </a:t>
            </a:r>
            <a:r>
              <a:rPr lang="en-US" sz="3600" b="1"/>
              <a:t>clean, designated area</a:t>
            </a:r>
          </a:p>
          <a:p>
            <a:endParaRPr lang="en-US" sz="2400"/>
          </a:p>
          <a:p>
            <a:endParaRPr lang="en-US"/>
          </a:p>
          <a:p>
            <a:endParaRPr lang="en-US"/>
          </a:p>
        </p:txBody>
      </p:sp>
      <p:pic>
        <p:nvPicPr>
          <p:cNvPr id="16" name="Picture 15" descr="Image showing an injection being prepared on a clean countertop.">
            <a:extLst>
              <a:ext uri="{FF2B5EF4-FFF2-40B4-BE49-F238E27FC236}">
                <a16:creationId xmlns:a16="http://schemas.microsoft.com/office/drawing/2014/main" id="{FF1A9E53-331F-48C5-86BE-5534C8878BD6}"/>
              </a:ext>
            </a:extLst>
          </p:cNvPr>
          <p:cNvPicPr>
            <a:picLocks noChangeAspect="1"/>
          </p:cNvPicPr>
          <p:nvPr/>
        </p:nvPicPr>
        <p:blipFill>
          <a:blip r:embed="rId3"/>
          <a:stretch>
            <a:fillRect/>
          </a:stretch>
        </p:blipFill>
        <p:spPr>
          <a:xfrm>
            <a:off x="7790652" y="1171486"/>
            <a:ext cx="3771900" cy="2609850"/>
          </a:xfrm>
          <a:prstGeom prst="rect">
            <a:avLst/>
          </a:prstGeom>
        </p:spPr>
      </p:pic>
      <p:grpSp>
        <p:nvGrpSpPr>
          <p:cNvPr id="19" name="Group 18" descr="Image of a table covered in medicine bottles, tools, and used equipment. Icon of a red circle with a cross through it sits over the image.">
            <a:extLst>
              <a:ext uri="{FF2B5EF4-FFF2-40B4-BE49-F238E27FC236}">
                <a16:creationId xmlns:a16="http://schemas.microsoft.com/office/drawing/2014/main" id="{95A3A9AB-7002-4A7F-947B-C1DB367A08A1}"/>
              </a:ext>
            </a:extLst>
          </p:cNvPr>
          <p:cNvGrpSpPr/>
          <p:nvPr/>
        </p:nvGrpSpPr>
        <p:grpSpPr>
          <a:xfrm>
            <a:off x="7827491" y="3781336"/>
            <a:ext cx="3683608" cy="2866620"/>
            <a:chOff x="7796494" y="1182868"/>
            <a:chExt cx="3683608" cy="2866620"/>
          </a:xfrm>
        </p:grpSpPr>
        <p:pic>
          <p:nvPicPr>
            <p:cNvPr id="14" name="Picture 13">
              <a:extLst>
                <a:ext uri="{FF2B5EF4-FFF2-40B4-BE49-F238E27FC236}">
                  <a16:creationId xmlns:a16="http://schemas.microsoft.com/office/drawing/2014/main" id="{CDB578F7-6444-4C4A-807C-CF5F435EF4F3}"/>
                </a:ext>
              </a:extLst>
            </p:cNvPr>
            <p:cNvPicPr>
              <a:picLocks noChangeAspect="1"/>
            </p:cNvPicPr>
            <p:nvPr/>
          </p:nvPicPr>
          <p:blipFill>
            <a:blip r:embed="rId4"/>
            <a:stretch>
              <a:fillRect/>
            </a:stretch>
          </p:blipFill>
          <p:spPr>
            <a:xfrm>
              <a:off x="7796494" y="1248036"/>
              <a:ext cx="3683608" cy="2458991"/>
            </a:xfrm>
            <a:prstGeom prst="rect">
              <a:avLst/>
            </a:prstGeom>
          </p:spPr>
        </p:pic>
        <p:sp>
          <p:nvSpPr>
            <p:cNvPr id="18" name="&quot;Not Allowed&quot; Symbol 17">
              <a:extLst>
                <a:ext uri="{FF2B5EF4-FFF2-40B4-BE49-F238E27FC236}">
                  <a16:creationId xmlns:a16="http://schemas.microsoft.com/office/drawing/2014/main" id="{0F002859-0799-41A2-81CD-95F3BC8CF33A}"/>
                </a:ext>
              </a:extLst>
            </p:cNvPr>
            <p:cNvSpPr/>
            <p:nvPr/>
          </p:nvSpPr>
          <p:spPr>
            <a:xfrm>
              <a:off x="8167087" y="1182868"/>
              <a:ext cx="2957035" cy="2866620"/>
            </a:xfrm>
            <a:prstGeom prst="noSmoking">
              <a:avLst>
                <a:gd name="adj" fmla="val 5315"/>
              </a:avLst>
            </a:prstGeom>
            <a:solidFill>
              <a:srgbClr val="C00000">
                <a:alpha val="4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500570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Step 3: Sterile Needle and Syringe</a:t>
            </a:r>
          </a:p>
        </p:txBody>
      </p:sp>
      <p:grpSp>
        <p:nvGrpSpPr>
          <p:cNvPr id="6" name="Group 5" descr="Image of two needles in new, undamaged packaging.">
            <a:extLst>
              <a:ext uri="{FF2B5EF4-FFF2-40B4-BE49-F238E27FC236}">
                <a16:creationId xmlns:a16="http://schemas.microsoft.com/office/drawing/2014/main" id="{1B86654E-3D7A-4BCB-B9A4-4BE8229CB6EF}"/>
              </a:ext>
            </a:extLst>
          </p:cNvPr>
          <p:cNvGrpSpPr/>
          <p:nvPr/>
        </p:nvGrpSpPr>
        <p:grpSpPr>
          <a:xfrm>
            <a:off x="481264" y="1639975"/>
            <a:ext cx="3326123" cy="4245494"/>
            <a:chOff x="8007014" y="2047874"/>
            <a:chExt cx="3326123" cy="4245494"/>
          </a:xfrm>
        </p:grpSpPr>
        <p:pic>
          <p:nvPicPr>
            <p:cNvPr id="3" name="Picture 2">
              <a:extLst>
                <a:ext uri="{FF2B5EF4-FFF2-40B4-BE49-F238E27FC236}">
                  <a16:creationId xmlns:a16="http://schemas.microsoft.com/office/drawing/2014/main" id="{B99E0B4D-7954-40DC-A1AF-A93F879500EC}"/>
                </a:ext>
              </a:extLst>
            </p:cNvPr>
            <p:cNvPicPr>
              <a:picLocks noChangeAspect="1"/>
            </p:cNvPicPr>
            <p:nvPr/>
          </p:nvPicPr>
          <p:blipFill>
            <a:blip r:embed="rId3"/>
            <a:stretch>
              <a:fillRect/>
            </a:stretch>
          </p:blipFill>
          <p:spPr>
            <a:xfrm>
              <a:off x="8007014" y="2047874"/>
              <a:ext cx="3326123" cy="3599163"/>
            </a:xfrm>
            <a:prstGeom prst="rect">
              <a:avLst/>
            </a:prstGeom>
          </p:spPr>
        </p:pic>
        <p:sp>
          <p:nvSpPr>
            <p:cNvPr id="4" name="TextBox 3">
              <a:extLst>
                <a:ext uri="{FF2B5EF4-FFF2-40B4-BE49-F238E27FC236}">
                  <a16:creationId xmlns:a16="http://schemas.microsoft.com/office/drawing/2014/main" id="{13845D50-67A6-4F22-BA3D-C9AEA1780A15}"/>
                </a:ext>
              </a:extLst>
            </p:cNvPr>
            <p:cNvSpPr txBox="1"/>
            <p:nvPr/>
          </p:nvSpPr>
          <p:spPr>
            <a:xfrm>
              <a:off x="8488928" y="5647037"/>
              <a:ext cx="2595083" cy="646331"/>
            </a:xfrm>
            <a:prstGeom prst="rect">
              <a:avLst/>
            </a:prstGeom>
            <a:noFill/>
          </p:spPr>
          <p:txBody>
            <a:bodyPr wrap="square" rtlCol="0">
              <a:spAutoFit/>
            </a:bodyPr>
            <a:lstStyle/>
            <a:p>
              <a:pPr algn="ctr"/>
              <a:r>
                <a:rPr lang="en-US" dirty="0">
                  <a:solidFill>
                    <a:schemeClr val="accent5">
                      <a:lumMod val="75000"/>
                    </a:schemeClr>
                  </a:solidFill>
                  <a:latin typeface="Calibri" panose="020F0502020204030204" pitchFamily="34" charset="0"/>
                  <a:cs typeface="Calibri" panose="020F0502020204030204" pitchFamily="34" charset="0"/>
                </a:rPr>
                <a:t>New and undamaged packaging</a:t>
              </a:r>
            </a:p>
          </p:txBody>
        </p:sp>
      </p:gr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4432852" y="1639975"/>
            <a:ext cx="7149548" cy="4176467"/>
          </a:xfrm>
        </p:spPr>
        <p:txBody>
          <a:bodyPr>
            <a:normAutofit lnSpcReduction="10000"/>
          </a:bodyPr>
          <a:lstStyle/>
          <a:p>
            <a:pPr>
              <a:spcBef>
                <a:spcPts val="1800"/>
              </a:spcBef>
              <a:buClr>
                <a:schemeClr val="accent2">
                  <a:lumMod val="60000"/>
                  <a:lumOff val="40000"/>
                </a:schemeClr>
              </a:buClr>
            </a:pPr>
            <a:r>
              <a:rPr lang="en-US" sz="3200"/>
              <a:t>Always use a sterile syringe and sterile needle.</a:t>
            </a:r>
          </a:p>
          <a:p>
            <a:pPr>
              <a:spcBef>
                <a:spcPts val="1800"/>
              </a:spcBef>
              <a:buClr>
                <a:schemeClr val="accent2">
                  <a:lumMod val="60000"/>
                  <a:lumOff val="40000"/>
                </a:schemeClr>
              </a:buClr>
            </a:pPr>
            <a:r>
              <a:rPr lang="en-US" sz="3200" b="1"/>
              <a:t>1 needle and 1 syringe for 1 patient 1 time</a:t>
            </a:r>
          </a:p>
          <a:p>
            <a:pPr>
              <a:spcBef>
                <a:spcPts val="1800"/>
              </a:spcBef>
              <a:buClr>
                <a:schemeClr val="accent2">
                  <a:lumMod val="60000"/>
                  <a:lumOff val="40000"/>
                </a:schemeClr>
              </a:buClr>
            </a:pPr>
            <a:r>
              <a:rPr lang="en-US" sz="3200" b="1"/>
              <a:t>DO NOT </a:t>
            </a:r>
            <a:r>
              <a:rPr lang="en-US" sz="3200"/>
              <a:t>use a needle or syringe if the packaging has been punctured, torn, or exposed to moisture</a:t>
            </a:r>
            <a:endParaRPr lang="en-US" sz="3200" b="1"/>
          </a:p>
          <a:p>
            <a:endParaRPr lang="en-US" b="1"/>
          </a:p>
        </p:txBody>
      </p:sp>
    </p:spTree>
    <p:extLst>
      <p:ext uri="{BB962C8B-B14F-4D97-AF65-F5344CB8AC3E}">
        <p14:creationId xmlns:p14="http://schemas.microsoft.com/office/powerpoint/2010/main" val="34683577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609600" y="274639"/>
            <a:ext cx="10972800" cy="841665"/>
          </a:xfr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Step 4: Sterile medication vial</a:t>
            </a:r>
          </a:p>
        </p:txBody>
      </p:sp>
      <p:pic>
        <p:nvPicPr>
          <p:cNvPr id="7" name="Picture 6" descr="Image of a medication vial with an arrow pointing to the stopper/diaphragm.">
            <a:extLst>
              <a:ext uri="{FF2B5EF4-FFF2-40B4-BE49-F238E27FC236}">
                <a16:creationId xmlns:a16="http://schemas.microsoft.com/office/drawing/2014/main" id="{8B1D95F9-E25A-47CF-9BE6-0A1E99B8F710}"/>
              </a:ext>
            </a:extLst>
          </p:cNvPr>
          <p:cNvPicPr>
            <a:picLocks noChangeAspect="1"/>
          </p:cNvPicPr>
          <p:nvPr/>
        </p:nvPicPr>
        <p:blipFill>
          <a:blip r:embed="rId3"/>
          <a:stretch>
            <a:fillRect/>
          </a:stretch>
        </p:blipFill>
        <p:spPr>
          <a:xfrm>
            <a:off x="452887" y="1888025"/>
            <a:ext cx="2478678" cy="1750479"/>
          </a:xfrm>
          <a:prstGeom prst="rect">
            <a:avLst/>
          </a:prstGeom>
        </p:spPr>
      </p:pic>
      <p:sp>
        <p:nvSpPr>
          <p:cNvPr id="6" name="Text Placeholder 10">
            <a:extLst>
              <a:ext uri="{FF2B5EF4-FFF2-40B4-BE49-F238E27FC236}">
                <a16:creationId xmlns:a16="http://schemas.microsoft.com/office/drawing/2014/main" id="{DB0ACC2A-58D2-4FA9-9E8E-A02E8FE7BBD9}"/>
              </a:ext>
            </a:extLst>
          </p:cNvPr>
          <p:cNvSpPr txBox="1">
            <a:spLocks/>
          </p:cNvSpPr>
          <p:nvPr/>
        </p:nvSpPr>
        <p:spPr>
          <a:xfrm>
            <a:off x="2931565" y="1116304"/>
            <a:ext cx="8579117" cy="3118781"/>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813"/>
              </a:spcBef>
              <a:spcAft>
                <a:spcPts val="0"/>
              </a:spcAft>
              <a:buClr>
                <a:schemeClr val="dk1"/>
              </a:buClr>
              <a:buSzPts val="1800"/>
              <a:buFont typeface="Arial"/>
              <a:buChar char="•"/>
              <a:defRPr sz="227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6"/>
              </a:spcBef>
              <a:spcAft>
                <a:spcPts val="0"/>
              </a:spcAft>
              <a:buClr>
                <a:schemeClr val="dk1"/>
              </a:buClr>
              <a:buSzPts val="1800"/>
              <a:buFont typeface="Arial"/>
              <a:buChar char="•"/>
              <a:defRPr sz="195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6"/>
              </a:spcBef>
              <a:spcAft>
                <a:spcPts val="0"/>
              </a:spcAft>
              <a:buClr>
                <a:schemeClr val="dk1"/>
              </a:buClr>
              <a:buSzPts val="1800"/>
              <a:buFont typeface="Arial"/>
              <a:buChar char="•"/>
              <a:defRPr sz="1625"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pPr marL="114300" indent="0">
              <a:buNone/>
            </a:pPr>
            <a:r>
              <a:rPr lang="en-US" sz="2400" b="1">
                <a:solidFill>
                  <a:srgbClr val="000000"/>
                </a:solidFill>
              </a:rPr>
              <a:t>Medication Vials</a:t>
            </a:r>
          </a:p>
          <a:p>
            <a:pPr>
              <a:buClr>
                <a:schemeClr val="accent2">
                  <a:lumMod val="60000"/>
                  <a:lumOff val="40000"/>
                </a:schemeClr>
              </a:buClr>
            </a:pPr>
            <a:r>
              <a:rPr lang="en-US" sz="2400">
                <a:solidFill>
                  <a:srgbClr val="000000"/>
                </a:solidFill>
              </a:rPr>
              <a:t>Always read vial labels and follow product-specific recommendations for use, storage, and handling.</a:t>
            </a:r>
          </a:p>
          <a:p>
            <a:pPr>
              <a:buClr>
                <a:schemeClr val="accent2">
                  <a:lumMod val="60000"/>
                  <a:lumOff val="40000"/>
                </a:schemeClr>
              </a:buClr>
            </a:pPr>
            <a:r>
              <a:rPr lang="en-US" sz="2400">
                <a:solidFill>
                  <a:srgbClr val="000000"/>
                </a:solidFill>
              </a:rPr>
              <a:t>Check the route of administration </a:t>
            </a:r>
            <a:r>
              <a:rPr lang="en-US" sz="2400" i="1">
                <a:solidFill>
                  <a:srgbClr val="000000"/>
                </a:solidFill>
              </a:rPr>
              <a:t>(intramuscular? intradermal?) </a:t>
            </a:r>
            <a:r>
              <a:rPr lang="en-US" sz="2400">
                <a:solidFill>
                  <a:srgbClr val="000000"/>
                </a:solidFill>
              </a:rPr>
              <a:t>and the expiration. </a:t>
            </a:r>
          </a:p>
          <a:p>
            <a:pPr>
              <a:buClr>
                <a:schemeClr val="accent2">
                  <a:lumMod val="60000"/>
                  <a:lumOff val="40000"/>
                </a:schemeClr>
              </a:buClr>
            </a:pPr>
            <a:r>
              <a:rPr lang="en-US" sz="2400">
                <a:solidFill>
                  <a:srgbClr val="000000"/>
                </a:solidFill>
              </a:rPr>
              <a:t>Wipe the stopper/diaphragm with 70% alcohol (or other available antiseptic) and allow to air dry</a:t>
            </a:r>
          </a:p>
          <a:p>
            <a:pPr>
              <a:buClr>
                <a:schemeClr val="accent2">
                  <a:lumMod val="60000"/>
                  <a:lumOff val="40000"/>
                </a:schemeClr>
              </a:buClr>
            </a:pPr>
            <a:r>
              <a:rPr lang="en-US" sz="2400">
                <a:solidFill>
                  <a:srgbClr val="000000"/>
                </a:solidFill>
              </a:rPr>
              <a:t>Only enter a medication vial with a </a:t>
            </a:r>
            <a:r>
              <a:rPr lang="en-US" sz="2400" b="1">
                <a:solidFill>
                  <a:srgbClr val="000000"/>
                </a:solidFill>
              </a:rPr>
              <a:t>sterile</a:t>
            </a:r>
            <a:r>
              <a:rPr lang="en-US" sz="2400">
                <a:solidFill>
                  <a:srgbClr val="000000"/>
                </a:solidFill>
              </a:rPr>
              <a:t> </a:t>
            </a:r>
            <a:r>
              <a:rPr lang="en-US" sz="2400" b="1">
                <a:solidFill>
                  <a:srgbClr val="000000"/>
                </a:solidFill>
              </a:rPr>
              <a:t>needle</a:t>
            </a:r>
          </a:p>
        </p:txBody>
      </p:sp>
      <p:pic>
        <p:nvPicPr>
          <p:cNvPr id="3" name="Picture 2" descr="Graphic of various medication vials of different sizes. Text states: SDVs and MDVs can come in any shape and size. Do not assume that a vial is an SDV or MDV based on size or volume of medication. ALWAYS check the label!">
            <a:extLst>
              <a:ext uri="{FF2B5EF4-FFF2-40B4-BE49-F238E27FC236}">
                <a16:creationId xmlns:a16="http://schemas.microsoft.com/office/drawing/2014/main" id="{B8834600-AAA0-4800-820E-E720AE714692}"/>
              </a:ext>
            </a:extLst>
          </p:cNvPr>
          <p:cNvPicPr>
            <a:picLocks noChangeAspect="1"/>
          </p:cNvPicPr>
          <p:nvPr/>
        </p:nvPicPr>
        <p:blipFill>
          <a:blip r:embed="rId4"/>
          <a:stretch>
            <a:fillRect/>
          </a:stretch>
        </p:blipFill>
        <p:spPr>
          <a:xfrm>
            <a:off x="73213" y="4042023"/>
            <a:ext cx="3060281" cy="2420561"/>
          </a:xfrm>
          <a:prstGeom prst="rect">
            <a:avLst/>
          </a:prstGeom>
        </p:spPr>
      </p:pic>
      <p:sp>
        <p:nvSpPr>
          <p:cNvPr id="14" name="Text Placeholder 10">
            <a:extLst>
              <a:ext uri="{FF2B5EF4-FFF2-40B4-BE49-F238E27FC236}">
                <a16:creationId xmlns:a16="http://schemas.microsoft.com/office/drawing/2014/main" id="{DEE1B484-212C-473D-B945-0F21BDEFEDF4}"/>
              </a:ext>
            </a:extLst>
          </p:cNvPr>
          <p:cNvSpPr txBox="1">
            <a:spLocks/>
          </p:cNvSpPr>
          <p:nvPr/>
        </p:nvSpPr>
        <p:spPr>
          <a:xfrm>
            <a:off x="2931565" y="4293772"/>
            <a:ext cx="8905531" cy="25642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813"/>
              </a:spcBef>
              <a:spcAft>
                <a:spcPts val="0"/>
              </a:spcAft>
              <a:buClr>
                <a:schemeClr val="dk1"/>
              </a:buClr>
              <a:buSzPts val="1800"/>
              <a:buFont typeface="Arial"/>
              <a:buChar char="•"/>
              <a:defRPr sz="227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6"/>
              </a:spcBef>
              <a:spcAft>
                <a:spcPts val="0"/>
              </a:spcAft>
              <a:buClr>
                <a:schemeClr val="dk1"/>
              </a:buClr>
              <a:buSzPts val="1800"/>
              <a:buFont typeface="Arial"/>
              <a:buChar char="•"/>
              <a:defRPr sz="195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6"/>
              </a:spcBef>
              <a:spcAft>
                <a:spcPts val="0"/>
              </a:spcAft>
              <a:buClr>
                <a:schemeClr val="dk1"/>
              </a:buClr>
              <a:buSzPts val="1800"/>
              <a:buFont typeface="Arial"/>
              <a:buChar char="•"/>
              <a:defRPr sz="1625"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pPr marL="114300" indent="0">
              <a:buNone/>
            </a:pPr>
            <a:r>
              <a:rPr lang="en-US" sz="2400" b="1">
                <a:solidFill>
                  <a:srgbClr val="000000"/>
                </a:solidFill>
              </a:rPr>
              <a:t>Single-dose and Multi-dose Medication Vials</a:t>
            </a:r>
          </a:p>
          <a:p>
            <a:pPr>
              <a:buClr>
                <a:schemeClr val="accent2">
                  <a:lumMod val="60000"/>
                  <a:lumOff val="40000"/>
                </a:schemeClr>
              </a:buClr>
            </a:pPr>
            <a:r>
              <a:rPr lang="en-US" sz="2400">
                <a:solidFill>
                  <a:srgbClr val="000000"/>
                </a:solidFill>
              </a:rPr>
              <a:t>Use single-dose medication vials whenever possible</a:t>
            </a:r>
          </a:p>
          <a:p>
            <a:pPr>
              <a:buClr>
                <a:schemeClr val="accent2">
                  <a:lumMod val="60000"/>
                  <a:lumOff val="40000"/>
                </a:schemeClr>
              </a:buClr>
            </a:pPr>
            <a:r>
              <a:rPr lang="en-US" sz="2400">
                <a:solidFill>
                  <a:srgbClr val="000000"/>
                </a:solidFill>
              </a:rPr>
              <a:t>If using a multi-dose vial, disinfect diaphragm before each use and use sterile needle and syringe each time to avoid contamination</a:t>
            </a:r>
          </a:p>
        </p:txBody>
      </p:sp>
    </p:spTree>
    <p:extLst>
      <p:ext uri="{BB962C8B-B14F-4D97-AF65-F5344CB8AC3E}">
        <p14:creationId xmlns:p14="http://schemas.microsoft.com/office/powerpoint/2010/main" val="3449784861"/>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1_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6545DE-1219-4FB9-A613-CF80211DF2E1}">
  <ds:schemaRefs>
    <ds:schemaRef ds:uri="http://schemas.microsoft.com/sharepoint/v3/contenttype/forms"/>
  </ds:schemaRefs>
</ds:datastoreItem>
</file>

<file path=customXml/itemProps2.xml><?xml version="1.0" encoding="utf-8"?>
<ds:datastoreItem xmlns:ds="http://schemas.openxmlformats.org/officeDocument/2006/customXml" ds:itemID="{6702CA12-3631-4AF6-B83E-C71EE3733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57b21-3a07-4829-8c5e-3740791e0e98"/>
    <ds:schemaRef ds:uri="0d643e6b-beed-4993-859b-c9c3c7fee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1A335F-EB21-4E29-8F62-6300B08DB8A3}">
  <ds:schemaRefs>
    <ds:schemaRef ds:uri="http://schemas.microsoft.com/office/2006/documentManagement/types"/>
    <ds:schemaRef ds:uri="http://purl.org/dc/elements/1.1/"/>
    <ds:schemaRef ds:uri="http://purl.org/dc/terms/"/>
    <ds:schemaRef ds:uri="http://schemas.microsoft.com/office/infopath/2007/PartnerControls"/>
    <ds:schemaRef ds:uri="d9557b21-3a07-4829-8c5e-3740791e0e98"/>
    <ds:schemaRef ds:uri="http://schemas.openxmlformats.org/package/2006/metadata/core-properties"/>
    <ds:schemaRef ds:uri="0d643e6b-beed-4993-859b-c9c3c7fee41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DHQP_ATSDR Combined</Template>
  <TotalTime>0</TotalTime>
  <Words>2539</Words>
  <Application>Microsoft Office PowerPoint</Application>
  <PresentationFormat>Widescreen</PresentationFormat>
  <Paragraphs>190</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Myriad Web Pro</vt:lpstr>
      <vt:lpstr>Wingdings</vt:lpstr>
      <vt:lpstr>DHQP_ATSDR Combined</vt:lpstr>
      <vt:lpstr>1_DHQP_ATSDR Combined</vt:lpstr>
      <vt:lpstr>IPC for Marburg Virus Disease (MVD):  Injection Safety  </vt:lpstr>
      <vt:lpstr>Learning Objectives</vt:lpstr>
      <vt:lpstr>Discuss</vt:lpstr>
      <vt:lpstr>Why Injection Safety?</vt:lpstr>
      <vt:lpstr>7 Steps  for Safe Injections </vt:lpstr>
      <vt:lpstr>Step 1: Hand Hygiene</vt:lpstr>
      <vt:lpstr>Step 2: Clean Workspace</vt:lpstr>
      <vt:lpstr>Step 3: Sterile Needle and Syringe</vt:lpstr>
      <vt:lpstr>Step 4: Sterile medication vial</vt:lpstr>
      <vt:lpstr>Step 5: Skin preparation</vt:lpstr>
      <vt:lpstr>Step 6: Appropriate Collection of Sharps</vt:lpstr>
      <vt:lpstr>Step 7: Appropriate Waste Management</vt:lpstr>
      <vt:lpstr>Knowledge Check: Sharps Safety</vt:lpstr>
      <vt:lpstr>Feedback: Sharps Safety</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Injection Safety</dc:title>
  <dc:creator>Ponder, Marilyn (CDC/DDID/NCEZID/DHQP) (CTR)</dc:creator>
  <cp:lastModifiedBy>Ponder, Marilyn (CDC/DDID/NCEZID/DHQP) (CTR)</cp:lastModifiedBy>
  <cp:revision>1</cp:revision>
  <dcterms:created xsi:type="dcterms:W3CDTF">2022-11-18T21:32:08Z</dcterms:created>
  <dcterms:modified xsi:type="dcterms:W3CDTF">2023-04-19T14:51:48Z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2022-11-18T22:04:30Z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b997f3a3-7fd6-4fcf-b66e-0b05ad9c3794</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